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718" r:id="rId5"/>
    <p:sldId id="721" r:id="rId6"/>
    <p:sldId id="1030" r:id="rId7"/>
    <p:sldId id="262" r:id="rId8"/>
    <p:sldId id="263" r:id="rId9"/>
    <p:sldId id="1027" r:id="rId10"/>
    <p:sldId id="1029" r:id="rId11"/>
    <p:sldId id="1028" r:id="rId12"/>
    <p:sldId id="1031" r:id="rId13"/>
    <p:sldId id="723" r:id="rId14"/>
    <p:sldId id="1026" r:id="rId15"/>
    <p:sldId id="264" r:id="rId16"/>
    <p:sldId id="1024" r:id="rId17"/>
    <p:sldId id="265" r:id="rId18"/>
    <p:sldId id="266" r:id="rId19"/>
    <p:sldId id="267" r:id="rId20"/>
    <p:sldId id="259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4663"/>
  </p:normalViewPr>
  <p:slideViewPr>
    <p:cSldViewPr snapToGrid="0">
      <p:cViewPr varScale="1">
        <p:scale>
          <a:sx n="104" d="100"/>
          <a:sy n="104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7DC5C4-0134-480B-80DF-EA8E3C46938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FD2E564B-474E-4159-9E71-0FD6812E347F}">
      <dgm:prSet/>
      <dgm:spPr/>
      <dgm:t>
        <a:bodyPr/>
        <a:lstStyle/>
        <a:p>
          <a:r>
            <a:rPr lang="en-US" dirty="0"/>
            <a:t>Speedy Digitalization</a:t>
          </a:r>
        </a:p>
      </dgm:t>
    </dgm:pt>
    <dgm:pt modelId="{F19E99AB-428A-4233-A817-62DFFC571E6B}" type="parTrans" cxnId="{7CFA55A9-CF56-49C2-B3A3-9D88976F31EB}">
      <dgm:prSet/>
      <dgm:spPr/>
      <dgm:t>
        <a:bodyPr/>
        <a:lstStyle/>
        <a:p>
          <a:endParaRPr lang="en-US"/>
        </a:p>
      </dgm:t>
    </dgm:pt>
    <dgm:pt modelId="{9967E542-BEDB-49D8-AA27-7260B0ABA958}" type="sibTrans" cxnId="{7CFA55A9-CF56-49C2-B3A3-9D88976F31EB}">
      <dgm:prSet/>
      <dgm:spPr/>
      <dgm:t>
        <a:bodyPr/>
        <a:lstStyle/>
        <a:p>
          <a:endParaRPr lang="en-US"/>
        </a:p>
      </dgm:t>
    </dgm:pt>
    <dgm:pt modelId="{59E152BE-6806-42CE-ABE4-D77CA3339CC0}">
      <dgm:prSet/>
      <dgm:spPr/>
      <dgm:t>
        <a:bodyPr/>
        <a:lstStyle/>
        <a:p>
          <a:r>
            <a:rPr lang="en-US"/>
            <a:t>Lack of human &amp; technology resources</a:t>
          </a:r>
        </a:p>
      </dgm:t>
    </dgm:pt>
    <dgm:pt modelId="{D19C0851-A6DA-41AB-89BC-7AD4C599A7BF}" type="parTrans" cxnId="{3C5712E0-C1C0-4D70-9DEE-BFE6F90ACFB6}">
      <dgm:prSet/>
      <dgm:spPr/>
      <dgm:t>
        <a:bodyPr/>
        <a:lstStyle/>
        <a:p>
          <a:endParaRPr lang="en-US"/>
        </a:p>
      </dgm:t>
    </dgm:pt>
    <dgm:pt modelId="{2DDDE1F8-5C63-4CE8-8596-13C9FA22AA9F}" type="sibTrans" cxnId="{3C5712E0-C1C0-4D70-9DEE-BFE6F90ACFB6}">
      <dgm:prSet/>
      <dgm:spPr/>
      <dgm:t>
        <a:bodyPr/>
        <a:lstStyle/>
        <a:p>
          <a:endParaRPr lang="en-US"/>
        </a:p>
      </dgm:t>
    </dgm:pt>
    <dgm:pt modelId="{B2B86D56-277B-4F5B-B944-2656201AF9EC}">
      <dgm:prSet/>
      <dgm:spPr/>
      <dgm:t>
        <a:bodyPr/>
        <a:lstStyle/>
        <a:p>
          <a:r>
            <a:rPr lang="en-US"/>
            <a:t>Current market focus is anomaly and threat detection</a:t>
          </a:r>
        </a:p>
      </dgm:t>
    </dgm:pt>
    <dgm:pt modelId="{A525EC69-2E4E-4DE1-9AB2-EF3435426C0E}" type="parTrans" cxnId="{F1129E7B-C87A-468C-8277-DA6A7DC00567}">
      <dgm:prSet/>
      <dgm:spPr/>
      <dgm:t>
        <a:bodyPr/>
        <a:lstStyle/>
        <a:p>
          <a:endParaRPr lang="en-US"/>
        </a:p>
      </dgm:t>
    </dgm:pt>
    <dgm:pt modelId="{A98F9B10-6206-4B0F-9612-557FC59BD924}" type="sibTrans" cxnId="{F1129E7B-C87A-468C-8277-DA6A7DC00567}">
      <dgm:prSet/>
      <dgm:spPr/>
      <dgm:t>
        <a:bodyPr/>
        <a:lstStyle/>
        <a:p>
          <a:endParaRPr lang="en-US"/>
        </a:p>
      </dgm:t>
    </dgm:pt>
    <dgm:pt modelId="{153B5F76-0F27-4424-A3FB-DB76ACA7ED29}">
      <dgm:prSet/>
      <dgm:spPr/>
      <dgm:t>
        <a:bodyPr/>
        <a:lstStyle/>
        <a:p>
          <a:r>
            <a:rPr lang="en-US"/>
            <a:t>Lack of prioritization</a:t>
          </a:r>
        </a:p>
      </dgm:t>
    </dgm:pt>
    <dgm:pt modelId="{CB1ED58D-2AE2-4275-B740-1B0F2B0F2D9E}" type="parTrans" cxnId="{27A8F26F-0159-4C37-A3A6-C9617721CF47}">
      <dgm:prSet/>
      <dgm:spPr/>
      <dgm:t>
        <a:bodyPr/>
        <a:lstStyle/>
        <a:p>
          <a:endParaRPr lang="en-US"/>
        </a:p>
      </dgm:t>
    </dgm:pt>
    <dgm:pt modelId="{B6838FA1-950A-4AC2-8CDE-47FAAA7EAE7C}" type="sibTrans" cxnId="{27A8F26F-0159-4C37-A3A6-C9617721CF47}">
      <dgm:prSet/>
      <dgm:spPr/>
      <dgm:t>
        <a:bodyPr/>
        <a:lstStyle/>
        <a:p>
          <a:endParaRPr lang="en-US"/>
        </a:p>
      </dgm:t>
    </dgm:pt>
    <dgm:pt modelId="{58AF1283-EE91-47F0-8D6D-3DCEF238DF47}">
      <dgm:prSet/>
      <dgm:spPr/>
      <dgm:t>
        <a:bodyPr/>
        <a:lstStyle/>
        <a:p>
          <a:r>
            <a:rPr lang="en-US"/>
            <a:t>Increased attacks and attack surface</a:t>
          </a:r>
        </a:p>
      </dgm:t>
    </dgm:pt>
    <dgm:pt modelId="{23E1B92B-5258-4855-8F38-6D43A13FDEAB}" type="parTrans" cxnId="{5551AEBC-BE79-4368-A183-77F8D8FB24B3}">
      <dgm:prSet/>
      <dgm:spPr/>
      <dgm:t>
        <a:bodyPr/>
        <a:lstStyle/>
        <a:p>
          <a:endParaRPr lang="en-US"/>
        </a:p>
      </dgm:t>
    </dgm:pt>
    <dgm:pt modelId="{1157AF24-BB96-4976-8A8A-E41BBCFD0D13}" type="sibTrans" cxnId="{5551AEBC-BE79-4368-A183-77F8D8FB24B3}">
      <dgm:prSet/>
      <dgm:spPr/>
      <dgm:t>
        <a:bodyPr/>
        <a:lstStyle/>
        <a:p>
          <a:endParaRPr lang="en-US"/>
        </a:p>
      </dgm:t>
    </dgm:pt>
    <dgm:pt modelId="{6FAAEC02-491A-4AB7-8726-A3DF0EBE2B04}">
      <dgm:prSet/>
      <dgm:spPr/>
      <dgm:t>
        <a:bodyPr/>
        <a:lstStyle/>
        <a:p>
          <a:r>
            <a:rPr lang="en-US"/>
            <a:t>Regulation pressure</a:t>
          </a:r>
        </a:p>
      </dgm:t>
    </dgm:pt>
    <dgm:pt modelId="{B6996E17-4939-47DB-A63B-790CD299208B}" type="parTrans" cxnId="{8B7C34BA-967E-4902-8352-A904FA0C9621}">
      <dgm:prSet/>
      <dgm:spPr/>
      <dgm:t>
        <a:bodyPr/>
        <a:lstStyle/>
        <a:p>
          <a:endParaRPr lang="en-US"/>
        </a:p>
      </dgm:t>
    </dgm:pt>
    <dgm:pt modelId="{59F7B772-82E4-4D6F-9F44-380D845EACBF}" type="sibTrans" cxnId="{8B7C34BA-967E-4902-8352-A904FA0C9621}">
      <dgm:prSet/>
      <dgm:spPr/>
      <dgm:t>
        <a:bodyPr/>
        <a:lstStyle/>
        <a:p>
          <a:endParaRPr lang="en-US"/>
        </a:p>
      </dgm:t>
    </dgm:pt>
    <dgm:pt modelId="{84EA56D7-1D4A-0345-AC71-726AEAA868C0}" type="pres">
      <dgm:prSet presAssocID="{BF7DC5C4-0134-480B-80DF-EA8E3C469388}" presName="diagram" presStyleCnt="0">
        <dgm:presLayoutVars>
          <dgm:dir/>
          <dgm:resizeHandles val="exact"/>
        </dgm:presLayoutVars>
      </dgm:prSet>
      <dgm:spPr/>
    </dgm:pt>
    <dgm:pt modelId="{B688E3A6-0DDE-D144-991D-E0570FDD51BC}" type="pres">
      <dgm:prSet presAssocID="{FD2E564B-474E-4159-9E71-0FD6812E347F}" presName="node" presStyleLbl="node1" presStyleIdx="0" presStyleCnt="6">
        <dgm:presLayoutVars>
          <dgm:bulletEnabled val="1"/>
        </dgm:presLayoutVars>
      </dgm:prSet>
      <dgm:spPr/>
    </dgm:pt>
    <dgm:pt modelId="{EF9D200A-A91F-EF4E-8239-2762A2862740}" type="pres">
      <dgm:prSet presAssocID="{9967E542-BEDB-49D8-AA27-7260B0ABA958}" presName="sibTrans" presStyleCnt="0"/>
      <dgm:spPr/>
    </dgm:pt>
    <dgm:pt modelId="{4A5FF16C-48E9-B847-88D5-B3EB55AF29DC}" type="pres">
      <dgm:prSet presAssocID="{59E152BE-6806-42CE-ABE4-D77CA3339CC0}" presName="node" presStyleLbl="node1" presStyleIdx="1" presStyleCnt="6">
        <dgm:presLayoutVars>
          <dgm:bulletEnabled val="1"/>
        </dgm:presLayoutVars>
      </dgm:prSet>
      <dgm:spPr/>
    </dgm:pt>
    <dgm:pt modelId="{E5784F59-6170-7744-AFBD-007EECACB250}" type="pres">
      <dgm:prSet presAssocID="{2DDDE1F8-5C63-4CE8-8596-13C9FA22AA9F}" presName="sibTrans" presStyleCnt="0"/>
      <dgm:spPr/>
    </dgm:pt>
    <dgm:pt modelId="{D95DFB7E-708A-9447-B165-65DC01C85D09}" type="pres">
      <dgm:prSet presAssocID="{B2B86D56-277B-4F5B-B944-2656201AF9EC}" presName="node" presStyleLbl="node1" presStyleIdx="2" presStyleCnt="6">
        <dgm:presLayoutVars>
          <dgm:bulletEnabled val="1"/>
        </dgm:presLayoutVars>
      </dgm:prSet>
      <dgm:spPr/>
    </dgm:pt>
    <dgm:pt modelId="{DB26C135-E407-2A4A-AB7B-B767A47A2179}" type="pres">
      <dgm:prSet presAssocID="{A98F9B10-6206-4B0F-9612-557FC59BD924}" presName="sibTrans" presStyleCnt="0"/>
      <dgm:spPr/>
    </dgm:pt>
    <dgm:pt modelId="{590ED9F8-5095-C741-BB43-B5CBAFA80165}" type="pres">
      <dgm:prSet presAssocID="{153B5F76-0F27-4424-A3FB-DB76ACA7ED29}" presName="node" presStyleLbl="node1" presStyleIdx="3" presStyleCnt="6">
        <dgm:presLayoutVars>
          <dgm:bulletEnabled val="1"/>
        </dgm:presLayoutVars>
      </dgm:prSet>
      <dgm:spPr/>
    </dgm:pt>
    <dgm:pt modelId="{40C3A26E-8A5F-E646-A0AE-E4804DCA1AD2}" type="pres">
      <dgm:prSet presAssocID="{B6838FA1-950A-4AC2-8CDE-47FAAA7EAE7C}" presName="sibTrans" presStyleCnt="0"/>
      <dgm:spPr/>
    </dgm:pt>
    <dgm:pt modelId="{815200CF-EB9D-744E-9219-56D4B6001079}" type="pres">
      <dgm:prSet presAssocID="{58AF1283-EE91-47F0-8D6D-3DCEF238DF47}" presName="node" presStyleLbl="node1" presStyleIdx="4" presStyleCnt="6">
        <dgm:presLayoutVars>
          <dgm:bulletEnabled val="1"/>
        </dgm:presLayoutVars>
      </dgm:prSet>
      <dgm:spPr/>
    </dgm:pt>
    <dgm:pt modelId="{4C0F5CAF-E768-A342-A87F-7884CE4284C7}" type="pres">
      <dgm:prSet presAssocID="{1157AF24-BB96-4976-8A8A-E41BBCFD0D13}" presName="sibTrans" presStyleCnt="0"/>
      <dgm:spPr/>
    </dgm:pt>
    <dgm:pt modelId="{0900A4AB-7CBE-B747-B02A-1A4B0E307EAB}" type="pres">
      <dgm:prSet presAssocID="{6FAAEC02-491A-4AB7-8726-A3DF0EBE2B04}" presName="node" presStyleLbl="node1" presStyleIdx="5" presStyleCnt="6">
        <dgm:presLayoutVars>
          <dgm:bulletEnabled val="1"/>
        </dgm:presLayoutVars>
      </dgm:prSet>
      <dgm:spPr/>
    </dgm:pt>
  </dgm:ptLst>
  <dgm:cxnLst>
    <dgm:cxn modelId="{CE274105-0FCE-AB43-A9D1-8E6E05EA00AB}" type="presOf" srcId="{59E152BE-6806-42CE-ABE4-D77CA3339CC0}" destId="{4A5FF16C-48E9-B847-88D5-B3EB55AF29DC}" srcOrd="0" destOrd="0" presId="urn:microsoft.com/office/officeart/2005/8/layout/default"/>
    <dgm:cxn modelId="{89271508-86BF-7E42-877A-559401CE6869}" type="presOf" srcId="{B2B86D56-277B-4F5B-B944-2656201AF9EC}" destId="{D95DFB7E-708A-9447-B165-65DC01C85D09}" srcOrd="0" destOrd="0" presId="urn:microsoft.com/office/officeart/2005/8/layout/default"/>
    <dgm:cxn modelId="{F5E7EB27-05FE-2442-A88E-D28246F57510}" type="presOf" srcId="{58AF1283-EE91-47F0-8D6D-3DCEF238DF47}" destId="{815200CF-EB9D-744E-9219-56D4B6001079}" srcOrd="0" destOrd="0" presId="urn:microsoft.com/office/officeart/2005/8/layout/default"/>
    <dgm:cxn modelId="{B0BD8E39-4E00-B844-ABD3-E8CC82C97206}" type="presOf" srcId="{BF7DC5C4-0134-480B-80DF-EA8E3C469388}" destId="{84EA56D7-1D4A-0345-AC71-726AEAA868C0}" srcOrd="0" destOrd="0" presId="urn:microsoft.com/office/officeart/2005/8/layout/default"/>
    <dgm:cxn modelId="{27A8F26F-0159-4C37-A3A6-C9617721CF47}" srcId="{BF7DC5C4-0134-480B-80DF-EA8E3C469388}" destId="{153B5F76-0F27-4424-A3FB-DB76ACA7ED29}" srcOrd="3" destOrd="0" parTransId="{CB1ED58D-2AE2-4275-B740-1B0F2B0F2D9E}" sibTransId="{B6838FA1-950A-4AC2-8CDE-47FAAA7EAE7C}"/>
    <dgm:cxn modelId="{F1129E7B-C87A-468C-8277-DA6A7DC00567}" srcId="{BF7DC5C4-0134-480B-80DF-EA8E3C469388}" destId="{B2B86D56-277B-4F5B-B944-2656201AF9EC}" srcOrd="2" destOrd="0" parTransId="{A525EC69-2E4E-4DE1-9AB2-EF3435426C0E}" sibTransId="{A98F9B10-6206-4B0F-9612-557FC59BD924}"/>
    <dgm:cxn modelId="{7CFA55A9-CF56-49C2-B3A3-9D88976F31EB}" srcId="{BF7DC5C4-0134-480B-80DF-EA8E3C469388}" destId="{FD2E564B-474E-4159-9E71-0FD6812E347F}" srcOrd="0" destOrd="0" parTransId="{F19E99AB-428A-4233-A817-62DFFC571E6B}" sibTransId="{9967E542-BEDB-49D8-AA27-7260B0ABA958}"/>
    <dgm:cxn modelId="{8B7C34BA-967E-4902-8352-A904FA0C9621}" srcId="{BF7DC5C4-0134-480B-80DF-EA8E3C469388}" destId="{6FAAEC02-491A-4AB7-8726-A3DF0EBE2B04}" srcOrd="5" destOrd="0" parTransId="{B6996E17-4939-47DB-A63B-790CD299208B}" sibTransId="{59F7B772-82E4-4D6F-9F44-380D845EACBF}"/>
    <dgm:cxn modelId="{5551AEBC-BE79-4368-A183-77F8D8FB24B3}" srcId="{BF7DC5C4-0134-480B-80DF-EA8E3C469388}" destId="{58AF1283-EE91-47F0-8D6D-3DCEF238DF47}" srcOrd="4" destOrd="0" parTransId="{23E1B92B-5258-4855-8F38-6D43A13FDEAB}" sibTransId="{1157AF24-BB96-4976-8A8A-E41BBCFD0D13}"/>
    <dgm:cxn modelId="{732E58C2-B666-DB4B-A221-2B34DC226F76}" type="presOf" srcId="{FD2E564B-474E-4159-9E71-0FD6812E347F}" destId="{B688E3A6-0DDE-D144-991D-E0570FDD51BC}" srcOrd="0" destOrd="0" presId="urn:microsoft.com/office/officeart/2005/8/layout/default"/>
    <dgm:cxn modelId="{3C5712E0-C1C0-4D70-9DEE-BFE6F90ACFB6}" srcId="{BF7DC5C4-0134-480B-80DF-EA8E3C469388}" destId="{59E152BE-6806-42CE-ABE4-D77CA3339CC0}" srcOrd="1" destOrd="0" parTransId="{D19C0851-A6DA-41AB-89BC-7AD4C599A7BF}" sibTransId="{2DDDE1F8-5C63-4CE8-8596-13C9FA22AA9F}"/>
    <dgm:cxn modelId="{D19829E9-D037-014A-8FBD-29DAB5E05748}" type="presOf" srcId="{153B5F76-0F27-4424-A3FB-DB76ACA7ED29}" destId="{590ED9F8-5095-C741-BB43-B5CBAFA80165}" srcOrd="0" destOrd="0" presId="urn:microsoft.com/office/officeart/2005/8/layout/default"/>
    <dgm:cxn modelId="{57C974EF-DC0A-5A47-B498-3F3D80E885B1}" type="presOf" srcId="{6FAAEC02-491A-4AB7-8726-A3DF0EBE2B04}" destId="{0900A4AB-7CBE-B747-B02A-1A4B0E307EAB}" srcOrd="0" destOrd="0" presId="urn:microsoft.com/office/officeart/2005/8/layout/default"/>
    <dgm:cxn modelId="{5BDAFF7E-05BC-6940-AE64-7E3DE71C4208}" type="presParOf" srcId="{84EA56D7-1D4A-0345-AC71-726AEAA868C0}" destId="{B688E3A6-0DDE-D144-991D-E0570FDD51BC}" srcOrd="0" destOrd="0" presId="urn:microsoft.com/office/officeart/2005/8/layout/default"/>
    <dgm:cxn modelId="{EDA9B6C2-5490-4F45-AC0E-5FDE35A0AC4A}" type="presParOf" srcId="{84EA56D7-1D4A-0345-AC71-726AEAA868C0}" destId="{EF9D200A-A91F-EF4E-8239-2762A2862740}" srcOrd="1" destOrd="0" presId="urn:microsoft.com/office/officeart/2005/8/layout/default"/>
    <dgm:cxn modelId="{173F7EB8-E694-BE4B-BEB8-7137E5FF7BF0}" type="presParOf" srcId="{84EA56D7-1D4A-0345-AC71-726AEAA868C0}" destId="{4A5FF16C-48E9-B847-88D5-B3EB55AF29DC}" srcOrd="2" destOrd="0" presId="urn:microsoft.com/office/officeart/2005/8/layout/default"/>
    <dgm:cxn modelId="{E3D48FA2-65D5-E94B-A8B5-C89995A58F23}" type="presParOf" srcId="{84EA56D7-1D4A-0345-AC71-726AEAA868C0}" destId="{E5784F59-6170-7744-AFBD-007EECACB250}" srcOrd="3" destOrd="0" presId="urn:microsoft.com/office/officeart/2005/8/layout/default"/>
    <dgm:cxn modelId="{7150C06A-C176-424F-A55E-6F7EBABA4A0E}" type="presParOf" srcId="{84EA56D7-1D4A-0345-AC71-726AEAA868C0}" destId="{D95DFB7E-708A-9447-B165-65DC01C85D09}" srcOrd="4" destOrd="0" presId="urn:microsoft.com/office/officeart/2005/8/layout/default"/>
    <dgm:cxn modelId="{ADCD4D57-48C3-7F41-97B3-6E1316241AE9}" type="presParOf" srcId="{84EA56D7-1D4A-0345-AC71-726AEAA868C0}" destId="{DB26C135-E407-2A4A-AB7B-B767A47A2179}" srcOrd="5" destOrd="0" presId="urn:microsoft.com/office/officeart/2005/8/layout/default"/>
    <dgm:cxn modelId="{0B8D952D-F0AB-3744-ACD7-73C9C1C0206F}" type="presParOf" srcId="{84EA56D7-1D4A-0345-AC71-726AEAA868C0}" destId="{590ED9F8-5095-C741-BB43-B5CBAFA80165}" srcOrd="6" destOrd="0" presId="urn:microsoft.com/office/officeart/2005/8/layout/default"/>
    <dgm:cxn modelId="{80FC6365-ACE5-194D-A4A7-46E7131D2C7D}" type="presParOf" srcId="{84EA56D7-1D4A-0345-AC71-726AEAA868C0}" destId="{40C3A26E-8A5F-E646-A0AE-E4804DCA1AD2}" srcOrd="7" destOrd="0" presId="urn:microsoft.com/office/officeart/2005/8/layout/default"/>
    <dgm:cxn modelId="{11A23806-2BE2-5B42-9220-F5DE52B7AB2E}" type="presParOf" srcId="{84EA56D7-1D4A-0345-AC71-726AEAA868C0}" destId="{815200CF-EB9D-744E-9219-56D4B6001079}" srcOrd="8" destOrd="0" presId="urn:microsoft.com/office/officeart/2005/8/layout/default"/>
    <dgm:cxn modelId="{7065E4E7-2881-B24B-B9EC-011B1F1A9FA9}" type="presParOf" srcId="{84EA56D7-1D4A-0345-AC71-726AEAA868C0}" destId="{4C0F5CAF-E768-A342-A87F-7884CE4284C7}" srcOrd="9" destOrd="0" presId="urn:microsoft.com/office/officeart/2005/8/layout/default"/>
    <dgm:cxn modelId="{40DA59F2-B65F-CA4E-BD52-A05DE8617ACD}" type="presParOf" srcId="{84EA56D7-1D4A-0345-AC71-726AEAA868C0}" destId="{0900A4AB-7CBE-B747-B02A-1A4B0E307EA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6F2A43-9CC5-9743-A3B5-94475C87FA07}" type="doc">
      <dgm:prSet loTypeId="urn:microsoft.com/office/officeart/2005/8/layout/cycle6" loCatId="" qsTypeId="urn:microsoft.com/office/officeart/2005/8/quickstyle/simple3" qsCatId="simple" csTypeId="urn:microsoft.com/office/officeart/2005/8/colors/accent5_3" csCatId="accent5" phldr="1"/>
      <dgm:spPr/>
    </dgm:pt>
    <dgm:pt modelId="{7A1972A3-08F8-F74C-AA6D-D3DD020D5CD0}">
      <dgm:prSet phldrT="[Text]"/>
      <dgm:spPr/>
      <dgm:t>
        <a:bodyPr/>
        <a:lstStyle/>
        <a:p>
          <a:r>
            <a:rPr lang="en-US" dirty="0"/>
            <a:t>Asset Management</a:t>
          </a:r>
        </a:p>
      </dgm:t>
    </dgm:pt>
    <dgm:pt modelId="{03150ED7-AC02-B646-8F0D-372CF2C504BA}" type="parTrans" cxnId="{8C1E70B4-CF60-B744-88B7-FCED66438184}">
      <dgm:prSet/>
      <dgm:spPr/>
      <dgm:t>
        <a:bodyPr/>
        <a:lstStyle/>
        <a:p>
          <a:endParaRPr lang="en-US"/>
        </a:p>
      </dgm:t>
    </dgm:pt>
    <dgm:pt modelId="{C7D0C959-2D19-574E-A5EB-2DD1FDF78E66}" type="sibTrans" cxnId="{8C1E70B4-CF60-B744-88B7-FCED66438184}">
      <dgm:prSet/>
      <dgm:spPr/>
      <dgm:t>
        <a:bodyPr/>
        <a:lstStyle/>
        <a:p>
          <a:endParaRPr lang="en-US"/>
        </a:p>
      </dgm:t>
    </dgm:pt>
    <dgm:pt modelId="{0E982637-204E-C149-8666-77F934044A48}">
      <dgm:prSet phldrT="[Text]"/>
      <dgm:spPr/>
      <dgm:t>
        <a:bodyPr/>
        <a:lstStyle/>
        <a:p>
          <a:r>
            <a:rPr lang="en-US" dirty="0"/>
            <a:t>Anomaly &amp; Threat Detection</a:t>
          </a:r>
        </a:p>
      </dgm:t>
    </dgm:pt>
    <dgm:pt modelId="{72C93A3B-B6A4-714B-9233-9AFEB773DEAC}" type="parTrans" cxnId="{BA6C8E37-864E-4B4A-9503-06008CE5B026}">
      <dgm:prSet/>
      <dgm:spPr/>
      <dgm:t>
        <a:bodyPr/>
        <a:lstStyle/>
        <a:p>
          <a:endParaRPr lang="en-US"/>
        </a:p>
      </dgm:t>
    </dgm:pt>
    <dgm:pt modelId="{D185E150-75F4-9D47-8000-93A2376ABD5A}" type="sibTrans" cxnId="{BA6C8E37-864E-4B4A-9503-06008CE5B026}">
      <dgm:prSet/>
      <dgm:spPr/>
      <dgm:t>
        <a:bodyPr/>
        <a:lstStyle/>
        <a:p>
          <a:endParaRPr lang="en-US"/>
        </a:p>
      </dgm:t>
    </dgm:pt>
    <dgm:pt modelId="{49EB6663-BE24-0D41-85A8-76B81A4BA3A0}">
      <dgm:prSet phldrT="[Text]"/>
      <dgm:spPr/>
      <dgm:t>
        <a:bodyPr/>
        <a:lstStyle/>
        <a:p>
          <a:r>
            <a:rPr lang="en-US" dirty="0"/>
            <a:t>Vulnerability Identification &amp; Management </a:t>
          </a:r>
        </a:p>
      </dgm:t>
    </dgm:pt>
    <dgm:pt modelId="{B2959640-A1BF-874D-BB24-6488A4EA528D}" type="parTrans" cxnId="{2D323F3F-2D92-6F4A-9D8B-3C6A725B7DB9}">
      <dgm:prSet/>
      <dgm:spPr/>
      <dgm:t>
        <a:bodyPr/>
        <a:lstStyle/>
        <a:p>
          <a:endParaRPr lang="en-US"/>
        </a:p>
      </dgm:t>
    </dgm:pt>
    <dgm:pt modelId="{5D14059F-2E55-2845-A08D-75A62054EB9C}" type="sibTrans" cxnId="{2D323F3F-2D92-6F4A-9D8B-3C6A725B7DB9}">
      <dgm:prSet/>
      <dgm:spPr/>
      <dgm:t>
        <a:bodyPr/>
        <a:lstStyle/>
        <a:p>
          <a:endParaRPr lang="en-US"/>
        </a:p>
      </dgm:t>
    </dgm:pt>
    <dgm:pt modelId="{C05E5F73-6201-1A49-8284-FE1619BDF128}">
      <dgm:prSet phldrT="[Text]"/>
      <dgm:spPr/>
      <dgm:t>
        <a:bodyPr/>
        <a:lstStyle/>
        <a:p>
          <a:r>
            <a:rPr lang="en-US" dirty="0"/>
            <a:t>Rapid &amp; Continuous Assessment</a:t>
          </a:r>
        </a:p>
      </dgm:t>
    </dgm:pt>
    <dgm:pt modelId="{170AD150-38B7-0846-8A48-B05B864C0995}" type="parTrans" cxnId="{DE1757C3-5309-5343-BC32-40CC75B8C82D}">
      <dgm:prSet/>
      <dgm:spPr/>
      <dgm:t>
        <a:bodyPr/>
        <a:lstStyle/>
        <a:p>
          <a:endParaRPr lang="en-US"/>
        </a:p>
      </dgm:t>
    </dgm:pt>
    <dgm:pt modelId="{600B07C5-E122-B54A-9EEF-F6C1AC89BFCF}" type="sibTrans" cxnId="{DE1757C3-5309-5343-BC32-40CC75B8C82D}">
      <dgm:prSet/>
      <dgm:spPr/>
      <dgm:t>
        <a:bodyPr/>
        <a:lstStyle/>
        <a:p>
          <a:endParaRPr lang="en-US"/>
        </a:p>
      </dgm:t>
    </dgm:pt>
    <dgm:pt modelId="{D9D8721A-DE4E-F446-8A45-84796D6A8026}">
      <dgm:prSet phldrT="[Text]"/>
      <dgm:spPr/>
      <dgm:t>
        <a:bodyPr/>
        <a:lstStyle/>
        <a:p>
          <a:r>
            <a:rPr lang="en-US" dirty="0"/>
            <a:t>Industrial Risk Scoring Prioritization</a:t>
          </a:r>
        </a:p>
      </dgm:t>
    </dgm:pt>
    <dgm:pt modelId="{4474A862-B5BF-7446-BCEA-3097A67276C2}" type="parTrans" cxnId="{D9C7CCA5-9EBF-7D4A-8653-3FBE635AA17F}">
      <dgm:prSet/>
      <dgm:spPr/>
      <dgm:t>
        <a:bodyPr/>
        <a:lstStyle/>
        <a:p>
          <a:endParaRPr lang="en-US"/>
        </a:p>
      </dgm:t>
    </dgm:pt>
    <dgm:pt modelId="{84A819DB-AF84-004D-ABAC-08026ADB9CCC}" type="sibTrans" cxnId="{D9C7CCA5-9EBF-7D4A-8653-3FBE635AA17F}">
      <dgm:prSet/>
      <dgm:spPr/>
      <dgm:t>
        <a:bodyPr/>
        <a:lstStyle/>
        <a:p>
          <a:endParaRPr lang="en-US"/>
        </a:p>
      </dgm:t>
    </dgm:pt>
    <dgm:pt modelId="{8D557E4D-7DB9-084E-8703-A6B60BFF54A0}">
      <dgm:prSet phldrT="[Text]"/>
      <dgm:spPr/>
      <dgm:t>
        <a:bodyPr/>
        <a:lstStyle/>
        <a:p>
          <a:r>
            <a:rPr lang="en-US" dirty="0"/>
            <a:t>Continuous Compliance</a:t>
          </a:r>
        </a:p>
      </dgm:t>
    </dgm:pt>
    <dgm:pt modelId="{37B84C63-7854-A44E-8E3A-8362ED77F22E}" type="parTrans" cxnId="{65BE1C6F-F897-E34B-9B0A-3906D0A1E17F}">
      <dgm:prSet/>
      <dgm:spPr/>
      <dgm:t>
        <a:bodyPr/>
        <a:lstStyle/>
        <a:p>
          <a:endParaRPr lang="en-US"/>
        </a:p>
      </dgm:t>
    </dgm:pt>
    <dgm:pt modelId="{945AA9C6-0D5D-B247-B43F-DA8CE29F8A80}" type="sibTrans" cxnId="{65BE1C6F-F897-E34B-9B0A-3906D0A1E17F}">
      <dgm:prSet/>
      <dgm:spPr/>
      <dgm:t>
        <a:bodyPr/>
        <a:lstStyle/>
        <a:p>
          <a:endParaRPr lang="en-US"/>
        </a:p>
      </dgm:t>
    </dgm:pt>
    <dgm:pt modelId="{A73DA7A6-475B-D049-ABAC-4DE7528B5D89}" type="pres">
      <dgm:prSet presAssocID="{EA6F2A43-9CC5-9743-A3B5-94475C87FA07}" presName="cycle" presStyleCnt="0">
        <dgm:presLayoutVars>
          <dgm:dir/>
          <dgm:resizeHandles val="exact"/>
        </dgm:presLayoutVars>
      </dgm:prSet>
      <dgm:spPr/>
    </dgm:pt>
    <dgm:pt modelId="{16A1FA00-1589-4248-921F-BCA9FB4CD936}" type="pres">
      <dgm:prSet presAssocID="{7A1972A3-08F8-F74C-AA6D-D3DD020D5CD0}" presName="node" presStyleLbl="node1" presStyleIdx="0" presStyleCnt="6">
        <dgm:presLayoutVars>
          <dgm:bulletEnabled val="1"/>
        </dgm:presLayoutVars>
      </dgm:prSet>
      <dgm:spPr/>
    </dgm:pt>
    <dgm:pt modelId="{F544AE1B-517D-F742-8420-2E772646ED02}" type="pres">
      <dgm:prSet presAssocID="{7A1972A3-08F8-F74C-AA6D-D3DD020D5CD0}" presName="spNode" presStyleCnt="0"/>
      <dgm:spPr/>
    </dgm:pt>
    <dgm:pt modelId="{242FF78B-9982-794D-9789-874BA30EAE0D}" type="pres">
      <dgm:prSet presAssocID="{C7D0C959-2D19-574E-A5EB-2DD1FDF78E66}" presName="sibTrans" presStyleLbl="sibTrans1D1" presStyleIdx="0" presStyleCnt="6"/>
      <dgm:spPr/>
    </dgm:pt>
    <dgm:pt modelId="{0E980BC4-74B7-AE49-8716-327F70EA61E9}" type="pres">
      <dgm:prSet presAssocID="{49EB6663-BE24-0D41-85A8-76B81A4BA3A0}" presName="node" presStyleLbl="node1" presStyleIdx="1" presStyleCnt="6">
        <dgm:presLayoutVars>
          <dgm:bulletEnabled val="1"/>
        </dgm:presLayoutVars>
      </dgm:prSet>
      <dgm:spPr/>
    </dgm:pt>
    <dgm:pt modelId="{60E40BAC-3AF3-5345-990A-96AE28657CFB}" type="pres">
      <dgm:prSet presAssocID="{49EB6663-BE24-0D41-85A8-76B81A4BA3A0}" presName="spNode" presStyleCnt="0"/>
      <dgm:spPr/>
    </dgm:pt>
    <dgm:pt modelId="{AD7C173A-972E-954E-80E2-842C03BC7223}" type="pres">
      <dgm:prSet presAssocID="{5D14059F-2E55-2845-A08D-75A62054EB9C}" presName="sibTrans" presStyleLbl="sibTrans1D1" presStyleIdx="1" presStyleCnt="6"/>
      <dgm:spPr/>
    </dgm:pt>
    <dgm:pt modelId="{DBE3E8E3-81D9-9E47-840D-077B2308E4AE}" type="pres">
      <dgm:prSet presAssocID="{0E982637-204E-C149-8666-77F934044A48}" presName="node" presStyleLbl="node1" presStyleIdx="2" presStyleCnt="6">
        <dgm:presLayoutVars>
          <dgm:bulletEnabled val="1"/>
        </dgm:presLayoutVars>
      </dgm:prSet>
      <dgm:spPr/>
    </dgm:pt>
    <dgm:pt modelId="{E5334977-6898-1046-A251-6E31C542F1AE}" type="pres">
      <dgm:prSet presAssocID="{0E982637-204E-C149-8666-77F934044A48}" presName="spNode" presStyleCnt="0"/>
      <dgm:spPr/>
    </dgm:pt>
    <dgm:pt modelId="{4C177F67-13A1-3C4F-8797-235CF23C9F11}" type="pres">
      <dgm:prSet presAssocID="{D185E150-75F4-9D47-8000-93A2376ABD5A}" presName="sibTrans" presStyleLbl="sibTrans1D1" presStyleIdx="2" presStyleCnt="6"/>
      <dgm:spPr/>
    </dgm:pt>
    <dgm:pt modelId="{43F16D10-33CC-6046-803F-F1DF6181BC9C}" type="pres">
      <dgm:prSet presAssocID="{C05E5F73-6201-1A49-8284-FE1619BDF128}" presName="node" presStyleLbl="node1" presStyleIdx="3" presStyleCnt="6">
        <dgm:presLayoutVars>
          <dgm:bulletEnabled val="1"/>
        </dgm:presLayoutVars>
      </dgm:prSet>
      <dgm:spPr/>
    </dgm:pt>
    <dgm:pt modelId="{1C292917-E45D-324B-91D8-7D9D1D172151}" type="pres">
      <dgm:prSet presAssocID="{C05E5F73-6201-1A49-8284-FE1619BDF128}" presName="spNode" presStyleCnt="0"/>
      <dgm:spPr/>
    </dgm:pt>
    <dgm:pt modelId="{247CC164-195A-8B43-86A5-70742AE4552E}" type="pres">
      <dgm:prSet presAssocID="{600B07C5-E122-B54A-9EEF-F6C1AC89BFCF}" presName="sibTrans" presStyleLbl="sibTrans1D1" presStyleIdx="3" presStyleCnt="6"/>
      <dgm:spPr/>
    </dgm:pt>
    <dgm:pt modelId="{69B4160D-88AF-D24B-9531-9BDF70E293FA}" type="pres">
      <dgm:prSet presAssocID="{D9D8721A-DE4E-F446-8A45-84796D6A8026}" presName="node" presStyleLbl="node1" presStyleIdx="4" presStyleCnt="6">
        <dgm:presLayoutVars>
          <dgm:bulletEnabled val="1"/>
        </dgm:presLayoutVars>
      </dgm:prSet>
      <dgm:spPr/>
    </dgm:pt>
    <dgm:pt modelId="{408C2F32-A21F-794C-9FA7-330483525AB5}" type="pres">
      <dgm:prSet presAssocID="{D9D8721A-DE4E-F446-8A45-84796D6A8026}" presName="spNode" presStyleCnt="0"/>
      <dgm:spPr/>
    </dgm:pt>
    <dgm:pt modelId="{CD8A1FC7-DDE8-7346-B357-151EF3AF9EBE}" type="pres">
      <dgm:prSet presAssocID="{84A819DB-AF84-004D-ABAC-08026ADB9CCC}" presName="sibTrans" presStyleLbl="sibTrans1D1" presStyleIdx="4" presStyleCnt="6"/>
      <dgm:spPr/>
    </dgm:pt>
    <dgm:pt modelId="{8F45C739-2D3F-814B-8E7A-F5924C9F2CCD}" type="pres">
      <dgm:prSet presAssocID="{8D557E4D-7DB9-084E-8703-A6B60BFF54A0}" presName="node" presStyleLbl="node1" presStyleIdx="5" presStyleCnt="6">
        <dgm:presLayoutVars>
          <dgm:bulletEnabled val="1"/>
        </dgm:presLayoutVars>
      </dgm:prSet>
      <dgm:spPr/>
    </dgm:pt>
    <dgm:pt modelId="{5B82D2B8-12D1-064E-AB2C-74A3BFDCD3FB}" type="pres">
      <dgm:prSet presAssocID="{8D557E4D-7DB9-084E-8703-A6B60BFF54A0}" presName="spNode" presStyleCnt="0"/>
      <dgm:spPr/>
    </dgm:pt>
    <dgm:pt modelId="{5A05218C-8A7A-0444-AB2B-8AA3B153259A}" type="pres">
      <dgm:prSet presAssocID="{945AA9C6-0D5D-B247-B43F-DA8CE29F8A80}" presName="sibTrans" presStyleLbl="sibTrans1D1" presStyleIdx="5" presStyleCnt="6"/>
      <dgm:spPr/>
    </dgm:pt>
  </dgm:ptLst>
  <dgm:cxnLst>
    <dgm:cxn modelId="{3ADFA82B-73E4-764C-B5BC-B60C1FA3A919}" type="presOf" srcId="{600B07C5-E122-B54A-9EEF-F6C1AC89BFCF}" destId="{247CC164-195A-8B43-86A5-70742AE4552E}" srcOrd="0" destOrd="0" presId="urn:microsoft.com/office/officeart/2005/8/layout/cycle6"/>
    <dgm:cxn modelId="{4B4BE72C-9511-8B4B-936D-CFD9729B3F27}" type="presOf" srcId="{D185E150-75F4-9D47-8000-93A2376ABD5A}" destId="{4C177F67-13A1-3C4F-8797-235CF23C9F11}" srcOrd="0" destOrd="0" presId="urn:microsoft.com/office/officeart/2005/8/layout/cycle6"/>
    <dgm:cxn modelId="{0EA6B02D-A3BA-4C49-B7E1-EAB07DD82E7D}" type="presOf" srcId="{C7D0C959-2D19-574E-A5EB-2DD1FDF78E66}" destId="{242FF78B-9982-794D-9789-874BA30EAE0D}" srcOrd="0" destOrd="0" presId="urn:microsoft.com/office/officeart/2005/8/layout/cycle6"/>
    <dgm:cxn modelId="{BA6C8E37-864E-4B4A-9503-06008CE5B026}" srcId="{EA6F2A43-9CC5-9743-A3B5-94475C87FA07}" destId="{0E982637-204E-C149-8666-77F934044A48}" srcOrd="2" destOrd="0" parTransId="{72C93A3B-B6A4-714B-9233-9AFEB773DEAC}" sibTransId="{D185E150-75F4-9D47-8000-93A2376ABD5A}"/>
    <dgm:cxn modelId="{2D323F3F-2D92-6F4A-9D8B-3C6A725B7DB9}" srcId="{EA6F2A43-9CC5-9743-A3B5-94475C87FA07}" destId="{49EB6663-BE24-0D41-85A8-76B81A4BA3A0}" srcOrd="1" destOrd="0" parTransId="{B2959640-A1BF-874D-BB24-6488A4EA528D}" sibTransId="{5D14059F-2E55-2845-A08D-75A62054EB9C}"/>
    <dgm:cxn modelId="{B6C17667-1A9D-864C-B8C1-BEDA86BE0E89}" type="presOf" srcId="{D9D8721A-DE4E-F446-8A45-84796D6A8026}" destId="{69B4160D-88AF-D24B-9531-9BDF70E293FA}" srcOrd="0" destOrd="0" presId="urn:microsoft.com/office/officeart/2005/8/layout/cycle6"/>
    <dgm:cxn modelId="{677EB767-475F-6E4B-8DD3-72BE18097476}" type="presOf" srcId="{C05E5F73-6201-1A49-8284-FE1619BDF128}" destId="{43F16D10-33CC-6046-803F-F1DF6181BC9C}" srcOrd="0" destOrd="0" presId="urn:microsoft.com/office/officeart/2005/8/layout/cycle6"/>
    <dgm:cxn modelId="{9646FB67-1C79-B446-9D95-977AD2A1BDC2}" type="presOf" srcId="{8D557E4D-7DB9-084E-8703-A6B60BFF54A0}" destId="{8F45C739-2D3F-814B-8E7A-F5924C9F2CCD}" srcOrd="0" destOrd="0" presId="urn:microsoft.com/office/officeart/2005/8/layout/cycle6"/>
    <dgm:cxn modelId="{65BE1C6F-F897-E34B-9B0A-3906D0A1E17F}" srcId="{EA6F2A43-9CC5-9743-A3B5-94475C87FA07}" destId="{8D557E4D-7DB9-084E-8703-A6B60BFF54A0}" srcOrd="5" destOrd="0" parTransId="{37B84C63-7854-A44E-8E3A-8362ED77F22E}" sibTransId="{945AA9C6-0D5D-B247-B43F-DA8CE29F8A80}"/>
    <dgm:cxn modelId="{F1582173-1656-4649-A32A-9696C21D373E}" type="presOf" srcId="{0E982637-204E-C149-8666-77F934044A48}" destId="{DBE3E8E3-81D9-9E47-840D-077B2308E4AE}" srcOrd="0" destOrd="0" presId="urn:microsoft.com/office/officeart/2005/8/layout/cycle6"/>
    <dgm:cxn modelId="{887A4487-FBFA-3443-BA48-E1CB39E1C1F8}" type="presOf" srcId="{5D14059F-2E55-2845-A08D-75A62054EB9C}" destId="{AD7C173A-972E-954E-80E2-842C03BC7223}" srcOrd="0" destOrd="0" presId="urn:microsoft.com/office/officeart/2005/8/layout/cycle6"/>
    <dgm:cxn modelId="{11683089-ED5C-E74D-A511-AC2239CE94B3}" type="presOf" srcId="{49EB6663-BE24-0D41-85A8-76B81A4BA3A0}" destId="{0E980BC4-74B7-AE49-8716-327F70EA61E9}" srcOrd="0" destOrd="0" presId="urn:microsoft.com/office/officeart/2005/8/layout/cycle6"/>
    <dgm:cxn modelId="{D673AD92-70B9-9840-9C53-F314EA94FEB6}" type="presOf" srcId="{7A1972A3-08F8-F74C-AA6D-D3DD020D5CD0}" destId="{16A1FA00-1589-4248-921F-BCA9FB4CD936}" srcOrd="0" destOrd="0" presId="urn:microsoft.com/office/officeart/2005/8/layout/cycle6"/>
    <dgm:cxn modelId="{D9C7CCA5-9EBF-7D4A-8653-3FBE635AA17F}" srcId="{EA6F2A43-9CC5-9743-A3B5-94475C87FA07}" destId="{D9D8721A-DE4E-F446-8A45-84796D6A8026}" srcOrd="4" destOrd="0" parTransId="{4474A862-B5BF-7446-BCEA-3097A67276C2}" sibTransId="{84A819DB-AF84-004D-ABAC-08026ADB9CCC}"/>
    <dgm:cxn modelId="{DDCABBAD-9E2F-C14D-9733-741360BCE9E1}" type="presOf" srcId="{84A819DB-AF84-004D-ABAC-08026ADB9CCC}" destId="{CD8A1FC7-DDE8-7346-B357-151EF3AF9EBE}" srcOrd="0" destOrd="0" presId="urn:microsoft.com/office/officeart/2005/8/layout/cycle6"/>
    <dgm:cxn modelId="{8C1E70B4-CF60-B744-88B7-FCED66438184}" srcId="{EA6F2A43-9CC5-9743-A3B5-94475C87FA07}" destId="{7A1972A3-08F8-F74C-AA6D-D3DD020D5CD0}" srcOrd="0" destOrd="0" parTransId="{03150ED7-AC02-B646-8F0D-372CF2C504BA}" sibTransId="{C7D0C959-2D19-574E-A5EB-2DD1FDF78E66}"/>
    <dgm:cxn modelId="{FD8FE9C2-1808-1D43-BA37-3B17C8F911F8}" type="presOf" srcId="{945AA9C6-0D5D-B247-B43F-DA8CE29F8A80}" destId="{5A05218C-8A7A-0444-AB2B-8AA3B153259A}" srcOrd="0" destOrd="0" presId="urn:microsoft.com/office/officeart/2005/8/layout/cycle6"/>
    <dgm:cxn modelId="{DE1757C3-5309-5343-BC32-40CC75B8C82D}" srcId="{EA6F2A43-9CC5-9743-A3B5-94475C87FA07}" destId="{C05E5F73-6201-1A49-8284-FE1619BDF128}" srcOrd="3" destOrd="0" parTransId="{170AD150-38B7-0846-8A48-B05B864C0995}" sibTransId="{600B07C5-E122-B54A-9EEF-F6C1AC89BFCF}"/>
    <dgm:cxn modelId="{769B1DFB-9E88-F048-9120-FF367CBE77DC}" type="presOf" srcId="{EA6F2A43-9CC5-9743-A3B5-94475C87FA07}" destId="{A73DA7A6-475B-D049-ABAC-4DE7528B5D89}" srcOrd="0" destOrd="0" presId="urn:microsoft.com/office/officeart/2005/8/layout/cycle6"/>
    <dgm:cxn modelId="{130490DE-CA4D-6A4F-B20B-0D10B3D73A61}" type="presParOf" srcId="{A73DA7A6-475B-D049-ABAC-4DE7528B5D89}" destId="{16A1FA00-1589-4248-921F-BCA9FB4CD936}" srcOrd="0" destOrd="0" presId="urn:microsoft.com/office/officeart/2005/8/layout/cycle6"/>
    <dgm:cxn modelId="{5DA43307-3D30-CC44-9C82-8FC0054D3D78}" type="presParOf" srcId="{A73DA7A6-475B-D049-ABAC-4DE7528B5D89}" destId="{F544AE1B-517D-F742-8420-2E772646ED02}" srcOrd="1" destOrd="0" presId="urn:microsoft.com/office/officeart/2005/8/layout/cycle6"/>
    <dgm:cxn modelId="{24EC408E-75D7-AD46-86E0-8F2A982CD6C6}" type="presParOf" srcId="{A73DA7A6-475B-D049-ABAC-4DE7528B5D89}" destId="{242FF78B-9982-794D-9789-874BA30EAE0D}" srcOrd="2" destOrd="0" presId="urn:microsoft.com/office/officeart/2005/8/layout/cycle6"/>
    <dgm:cxn modelId="{854EDC54-04C1-0C4D-AF5E-809BC793126B}" type="presParOf" srcId="{A73DA7A6-475B-D049-ABAC-4DE7528B5D89}" destId="{0E980BC4-74B7-AE49-8716-327F70EA61E9}" srcOrd="3" destOrd="0" presId="urn:microsoft.com/office/officeart/2005/8/layout/cycle6"/>
    <dgm:cxn modelId="{73EA0624-E5C4-104D-8A9D-6FAEA69C92F5}" type="presParOf" srcId="{A73DA7A6-475B-D049-ABAC-4DE7528B5D89}" destId="{60E40BAC-3AF3-5345-990A-96AE28657CFB}" srcOrd="4" destOrd="0" presId="urn:microsoft.com/office/officeart/2005/8/layout/cycle6"/>
    <dgm:cxn modelId="{FFE57EC2-CE58-FF42-8B8D-B2F00B1E681D}" type="presParOf" srcId="{A73DA7A6-475B-D049-ABAC-4DE7528B5D89}" destId="{AD7C173A-972E-954E-80E2-842C03BC7223}" srcOrd="5" destOrd="0" presId="urn:microsoft.com/office/officeart/2005/8/layout/cycle6"/>
    <dgm:cxn modelId="{D3C799E0-A948-784B-8673-284254E95BED}" type="presParOf" srcId="{A73DA7A6-475B-D049-ABAC-4DE7528B5D89}" destId="{DBE3E8E3-81D9-9E47-840D-077B2308E4AE}" srcOrd="6" destOrd="0" presId="urn:microsoft.com/office/officeart/2005/8/layout/cycle6"/>
    <dgm:cxn modelId="{F25689BF-5E30-E64C-9543-F225C877B7A4}" type="presParOf" srcId="{A73DA7A6-475B-D049-ABAC-4DE7528B5D89}" destId="{E5334977-6898-1046-A251-6E31C542F1AE}" srcOrd="7" destOrd="0" presId="urn:microsoft.com/office/officeart/2005/8/layout/cycle6"/>
    <dgm:cxn modelId="{F7597DA2-6DB7-C041-AEFB-24F74A07B2A4}" type="presParOf" srcId="{A73DA7A6-475B-D049-ABAC-4DE7528B5D89}" destId="{4C177F67-13A1-3C4F-8797-235CF23C9F11}" srcOrd="8" destOrd="0" presId="urn:microsoft.com/office/officeart/2005/8/layout/cycle6"/>
    <dgm:cxn modelId="{21A17BBB-09ED-D344-B539-9AECD85097F6}" type="presParOf" srcId="{A73DA7A6-475B-D049-ABAC-4DE7528B5D89}" destId="{43F16D10-33CC-6046-803F-F1DF6181BC9C}" srcOrd="9" destOrd="0" presId="urn:microsoft.com/office/officeart/2005/8/layout/cycle6"/>
    <dgm:cxn modelId="{EDBA314C-4EB8-8B4B-8918-E1A38D6B536A}" type="presParOf" srcId="{A73DA7A6-475B-D049-ABAC-4DE7528B5D89}" destId="{1C292917-E45D-324B-91D8-7D9D1D172151}" srcOrd="10" destOrd="0" presId="urn:microsoft.com/office/officeart/2005/8/layout/cycle6"/>
    <dgm:cxn modelId="{8427EA59-11CA-4243-A452-E6DDBFF1ECCE}" type="presParOf" srcId="{A73DA7A6-475B-D049-ABAC-4DE7528B5D89}" destId="{247CC164-195A-8B43-86A5-70742AE4552E}" srcOrd="11" destOrd="0" presId="urn:microsoft.com/office/officeart/2005/8/layout/cycle6"/>
    <dgm:cxn modelId="{5FFF1EB6-045D-3344-A806-E7519A8343B0}" type="presParOf" srcId="{A73DA7A6-475B-D049-ABAC-4DE7528B5D89}" destId="{69B4160D-88AF-D24B-9531-9BDF70E293FA}" srcOrd="12" destOrd="0" presId="urn:microsoft.com/office/officeart/2005/8/layout/cycle6"/>
    <dgm:cxn modelId="{A7473D57-365A-2A45-BE1B-9846A583C9E7}" type="presParOf" srcId="{A73DA7A6-475B-D049-ABAC-4DE7528B5D89}" destId="{408C2F32-A21F-794C-9FA7-330483525AB5}" srcOrd="13" destOrd="0" presId="urn:microsoft.com/office/officeart/2005/8/layout/cycle6"/>
    <dgm:cxn modelId="{44EF7B81-2F86-5B4C-A68F-3CE0CA0E5CFC}" type="presParOf" srcId="{A73DA7A6-475B-D049-ABAC-4DE7528B5D89}" destId="{CD8A1FC7-DDE8-7346-B357-151EF3AF9EBE}" srcOrd="14" destOrd="0" presId="urn:microsoft.com/office/officeart/2005/8/layout/cycle6"/>
    <dgm:cxn modelId="{39D89C72-ED79-6C4F-9A6C-C52BF592C31E}" type="presParOf" srcId="{A73DA7A6-475B-D049-ABAC-4DE7528B5D89}" destId="{8F45C739-2D3F-814B-8E7A-F5924C9F2CCD}" srcOrd="15" destOrd="0" presId="urn:microsoft.com/office/officeart/2005/8/layout/cycle6"/>
    <dgm:cxn modelId="{A7610D2E-F985-6046-9594-E1C7D1B5A965}" type="presParOf" srcId="{A73DA7A6-475B-D049-ABAC-4DE7528B5D89}" destId="{5B82D2B8-12D1-064E-AB2C-74A3BFDCD3FB}" srcOrd="16" destOrd="0" presId="urn:microsoft.com/office/officeart/2005/8/layout/cycle6"/>
    <dgm:cxn modelId="{992B479B-ED94-9F46-97CF-85BBBDCBAE06}" type="presParOf" srcId="{A73DA7A6-475B-D049-ABAC-4DE7528B5D89}" destId="{5A05218C-8A7A-0444-AB2B-8AA3B153259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A98356-A535-7049-99F4-598F87FF9AD2}" type="doc">
      <dgm:prSet loTypeId="urn:microsoft.com/office/officeart/2005/8/layout/pyramid2" loCatId="" qsTypeId="urn:microsoft.com/office/officeart/2005/8/quickstyle/simple3" qsCatId="simple" csTypeId="urn:microsoft.com/office/officeart/2005/8/colors/accent1_2" csCatId="accent1" phldr="1"/>
      <dgm:spPr/>
    </dgm:pt>
    <dgm:pt modelId="{2AFE542A-5596-4442-851B-B033B23F991A}">
      <dgm:prSet phldrT="[Text]"/>
      <dgm:spPr/>
      <dgm:t>
        <a:bodyPr/>
        <a:lstStyle/>
        <a:p>
          <a:r>
            <a:rPr lang="en-US" dirty="0"/>
            <a:t>Actionable Data</a:t>
          </a:r>
        </a:p>
      </dgm:t>
    </dgm:pt>
    <dgm:pt modelId="{4FA97E81-46C5-4047-A9B0-06CE4CF9E7FB}" type="parTrans" cxnId="{E0E43B71-2DF4-4A4A-8F9D-B92099279E21}">
      <dgm:prSet/>
      <dgm:spPr/>
      <dgm:t>
        <a:bodyPr/>
        <a:lstStyle/>
        <a:p>
          <a:endParaRPr lang="en-US"/>
        </a:p>
      </dgm:t>
    </dgm:pt>
    <dgm:pt modelId="{9E971763-4A0B-5741-B38B-9BC4697C6EC7}" type="sibTrans" cxnId="{E0E43B71-2DF4-4A4A-8F9D-B92099279E21}">
      <dgm:prSet/>
      <dgm:spPr/>
      <dgm:t>
        <a:bodyPr/>
        <a:lstStyle/>
        <a:p>
          <a:endParaRPr lang="en-US"/>
        </a:p>
      </dgm:t>
    </dgm:pt>
    <dgm:pt modelId="{048C4614-BB41-374F-955C-3A7EF6565C94}">
      <dgm:prSet phldrT="[Text]"/>
      <dgm:spPr/>
      <dgm:t>
        <a:bodyPr/>
        <a:lstStyle/>
        <a:p>
          <a:r>
            <a:rPr lang="en-US" dirty="0"/>
            <a:t>Asset, Threat, Vulnerability, Risk</a:t>
          </a:r>
        </a:p>
      </dgm:t>
    </dgm:pt>
    <dgm:pt modelId="{EF8DC81B-0CE9-B741-AE48-0670C458770B}" type="parTrans" cxnId="{D15C3D64-B5DA-4948-86D6-49A9764AA641}">
      <dgm:prSet/>
      <dgm:spPr/>
      <dgm:t>
        <a:bodyPr/>
        <a:lstStyle/>
        <a:p>
          <a:endParaRPr lang="en-US"/>
        </a:p>
      </dgm:t>
    </dgm:pt>
    <dgm:pt modelId="{AECB6012-9075-714F-A0DA-7DEC89FC05BC}" type="sibTrans" cxnId="{D15C3D64-B5DA-4948-86D6-49A9764AA641}">
      <dgm:prSet/>
      <dgm:spPr/>
      <dgm:t>
        <a:bodyPr/>
        <a:lstStyle/>
        <a:p>
          <a:endParaRPr lang="en-US"/>
        </a:p>
      </dgm:t>
    </dgm:pt>
    <dgm:pt modelId="{47C933B1-A23B-E14F-A01B-28087F419309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AB3A8748-01BC-0148-9746-64522071862B}" type="parTrans" cxnId="{D03079A9-6CF0-F24E-85BB-16CF33D0849A}">
      <dgm:prSet/>
      <dgm:spPr/>
      <dgm:t>
        <a:bodyPr/>
        <a:lstStyle/>
        <a:p>
          <a:endParaRPr lang="en-US"/>
        </a:p>
      </dgm:t>
    </dgm:pt>
    <dgm:pt modelId="{35107A77-93FA-174F-B0E6-E19AFAD4AFC5}" type="sibTrans" cxnId="{D03079A9-6CF0-F24E-85BB-16CF33D0849A}">
      <dgm:prSet/>
      <dgm:spPr/>
      <dgm:t>
        <a:bodyPr/>
        <a:lstStyle/>
        <a:p>
          <a:endParaRPr lang="en-US"/>
        </a:p>
      </dgm:t>
    </dgm:pt>
    <dgm:pt modelId="{A8EB2C0C-4BA4-374F-A1DF-798006FF3E5C}" type="pres">
      <dgm:prSet presAssocID="{E3A98356-A535-7049-99F4-598F87FF9AD2}" presName="compositeShape" presStyleCnt="0">
        <dgm:presLayoutVars>
          <dgm:dir/>
          <dgm:resizeHandles/>
        </dgm:presLayoutVars>
      </dgm:prSet>
      <dgm:spPr/>
    </dgm:pt>
    <dgm:pt modelId="{DFB7A07D-DFBB-2548-AF51-1B1989991F11}" type="pres">
      <dgm:prSet presAssocID="{E3A98356-A535-7049-99F4-598F87FF9AD2}" presName="pyramid" presStyleLbl="node1" presStyleIdx="0" presStyleCnt="1"/>
      <dgm:spPr/>
    </dgm:pt>
    <dgm:pt modelId="{45E8A0ED-C950-D041-B8D0-A2E5E998AC8E}" type="pres">
      <dgm:prSet presAssocID="{E3A98356-A535-7049-99F4-598F87FF9AD2}" presName="theList" presStyleCnt="0"/>
      <dgm:spPr/>
    </dgm:pt>
    <dgm:pt modelId="{FC64DA9C-E6DF-3E43-BDF8-5A09BF925126}" type="pres">
      <dgm:prSet presAssocID="{2AFE542A-5596-4442-851B-B033B23F991A}" presName="aNode" presStyleLbl="fgAcc1" presStyleIdx="0" presStyleCnt="3">
        <dgm:presLayoutVars>
          <dgm:bulletEnabled val="1"/>
        </dgm:presLayoutVars>
      </dgm:prSet>
      <dgm:spPr/>
    </dgm:pt>
    <dgm:pt modelId="{C748F456-C306-B847-91C8-F4312A59D681}" type="pres">
      <dgm:prSet presAssocID="{2AFE542A-5596-4442-851B-B033B23F991A}" presName="aSpace" presStyleCnt="0"/>
      <dgm:spPr/>
    </dgm:pt>
    <dgm:pt modelId="{C528F1DF-0488-0140-BE59-848BD8D7948F}" type="pres">
      <dgm:prSet presAssocID="{048C4614-BB41-374F-955C-3A7EF6565C94}" presName="aNode" presStyleLbl="fgAcc1" presStyleIdx="1" presStyleCnt="3">
        <dgm:presLayoutVars>
          <dgm:bulletEnabled val="1"/>
        </dgm:presLayoutVars>
      </dgm:prSet>
      <dgm:spPr/>
    </dgm:pt>
    <dgm:pt modelId="{53384C3B-57CF-4440-A412-3D71DA8C57FB}" type="pres">
      <dgm:prSet presAssocID="{048C4614-BB41-374F-955C-3A7EF6565C94}" presName="aSpace" presStyleCnt="0"/>
      <dgm:spPr/>
    </dgm:pt>
    <dgm:pt modelId="{DD3356B9-BA84-6E49-8E85-7EB393398A4E}" type="pres">
      <dgm:prSet presAssocID="{47C933B1-A23B-E14F-A01B-28087F419309}" presName="aNode" presStyleLbl="fgAcc1" presStyleIdx="2" presStyleCnt="3">
        <dgm:presLayoutVars>
          <dgm:bulletEnabled val="1"/>
        </dgm:presLayoutVars>
      </dgm:prSet>
      <dgm:spPr/>
    </dgm:pt>
    <dgm:pt modelId="{D82A11B2-0014-804B-A5FA-AD007F8729F5}" type="pres">
      <dgm:prSet presAssocID="{47C933B1-A23B-E14F-A01B-28087F419309}" presName="aSpace" presStyleCnt="0"/>
      <dgm:spPr/>
    </dgm:pt>
  </dgm:ptLst>
  <dgm:cxnLst>
    <dgm:cxn modelId="{C584F960-3309-C442-90C1-A6C98B5AA5AE}" type="presOf" srcId="{47C933B1-A23B-E14F-A01B-28087F419309}" destId="{DD3356B9-BA84-6E49-8E85-7EB393398A4E}" srcOrd="0" destOrd="0" presId="urn:microsoft.com/office/officeart/2005/8/layout/pyramid2"/>
    <dgm:cxn modelId="{D15C3D64-B5DA-4948-86D6-49A9764AA641}" srcId="{E3A98356-A535-7049-99F4-598F87FF9AD2}" destId="{048C4614-BB41-374F-955C-3A7EF6565C94}" srcOrd="1" destOrd="0" parTransId="{EF8DC81B-0CE9-B741-AE48-0670C458770B}" sibTransId="{AECB6012-9075-714F-A0DA-7DEC89FC05BC}"/>
    <dgm:cxn modelId="{E0E43B71-2DF4-4A4A-8F9D-B92099279E21}" srcId="{E3A98356-A535-7049-99F4-598F87FF9AD2}" destId="{2AFE542A-5596-4442-851B-B033B23F991A}" srcOrd="0" destOrd="0" parTransId="{4FA97E81-46C5-4047-A9B0-06CE4CF9E7FB}" sibTransId="{9E971763-4A0B-5741-B38B-9BC4697C6EC7}"/>
    <dgm:cxn modelId="{D03079A9-6CF0-F24E-85BB-16CF33D0849A}" srcId="{E3A98356-A535-7049-99F4-598F87FF9AD2}" destId="{47C933B1-A23B-E14F-A01B-28087F419309}" srcOrd="2" destOrd="0" parTransId="{AB3A8748-01BC-0148-9746-64522071862B}" sibTransId="{35107A77-93FA-174F-B0E6-E19AFAD4AFC5}"/>
    <dgm:cxn modelId="{C27562AB-22BA-694D-88B6-95B247F32313}" type="presOf" srcId="{2AFE542A-5596-4442-851B-B033B23F991A}" destId="{FC64DA9C-E6DF-3E43-BDF8-5A09BF925126}" srcOrd="0" destOrd="0" presId="urn:microsoft.com/office/officeart/2005/8/layout/pyramid2"/>
    <dgm:cxn modelId="{F6D228B6-554A-F246-92F4-1EA0523CF045}" type="presOf" srcId="{E3A98356-A535-7049-99F4-598F87FF9AD2}" destId="{A8EB2C0C-4BA4-374F-A1DF-798006FF3E5C}" srcOrd="0" destOrd="0" presId="urn:microsoft.com/office/officeart/2005/8/layout/pyramid2"/>
    <dgm:cxn modelId="{AD52D1C9-40EC-2046-8B3B-2992FD4F75DC}" type="presOf" srcId="{048C4614-BB41-374F-955C-3A7EF6565C94}" destId="{C528F1DF-0488-0140-BE59-848BD8D7948F}" srcOrd="0" destOrd="0" presId="urn:microsoft.com/office/officeart/2005/8/layout/pyramid2"/>
    <dgm:cxn modelId="{AAE13D92-BDBA-C749-A8DD-E91E00A9B483}" type="presParOf" srcId="{A8EB2C0C-4BA4-374F-A1DF-798006FF3E5C}" destId="{DFB7A07D-DFBB-2548-AF51-1B1989991F11}" srcOrd="0" destOrd="0" presId="urn:microsoft.com/office/officeart/2005/8/layout/pyramid2"/>
    <dgm:cxn modelId="{5729453F-F98B-0A43-BA56-0B66AB39F2DB}" type="presParOf" srcId="{A8EB2C0C-4BA4-374F-A1DF-798006FF3E5C}" destId="{45E8A0ED-C950-D041-B8D0-A2E5E998AC8E}" srcOrd="1" destOrd="0" presId="urn:microsoft.com/office/officeart/2005/8/layout/pyramid2"/>
    <dgm:cxn modelId="{A6D7F37E-2CB7-764A-8DC0-73493C10A3E1}" type="presParOf" srcId="{45E8A0ED-C950-D041-B8D0-A2E5E998AC8E}" destId="{FC64DA9C-E6DF-3E43-BDF8-5A09BF925126}" srcOrd="0" destOrd="0" presId="urn:microsoft.com/office/officeart/2005/8/layout/pyramid2"/>
    <dgm:cxn modelId="{1C65B458-5B2B-6043-8B1B-1AA4AF4F97A7}" type="presParOf" srcId="{45E8A0ED-C950-D041-B8D0-A2E5E998AC8E}" destId="{C748F456-C306-B847-91C8-F4312A59D681}" srcOrd="1" destOrd="0" presId="urn:microsoft.com/office/officeart/2005/8/layout/pyramid2"/>
    <dgm:cxn modelId="{891F80DB-299E-7F41-AAE1-A226AE8B6E06}" type="presParOf" srcId="{45E8A0ED-C950-D041-B8D0-A2E5E998AC8E}" destId="{C528F1DF-0488-0140-BE59-848BD8D7948F}" srcOrd="2" destOrd="0" presId="urn:microsoft.com/office/officeart/2005/8/layout/pyramid2"/>
    <dgm:cxn modelId="{9404C62F-C13C-EC4A-9EDA-AC97D87074F7}" type="presParOf" srcId="{45E8A0ED-C950-D041-B8D0-A2E5E998AC8E}" destId="{53384C3B-57CF-4440-A412-3D71DA8C57FB}" srcOrd="3" destOrd="0" presId="urn:microsoft.com/office/officeart/2005/8/layout/pyramid2"/>
    <dgm:cxn modelId="{55D6EB45-2520-984A-A8CF-7F8A85598214}" type="presParOf" srcId="{45E8A0ED-C950-D041-B8D0-A2E5E998AC8E}" destId="{DD3356B9-BA84-6E49-8E85-7EB393398A4E}" srcOrd="4" destOrd="0" presId="urn:microsoft.com/office/officeart/2005/8/layout/pyramid2"/>
    <dgm:cxn modelId="{4C19ADAB-C193-B44F-B45F-DA93EB088988}" type="presParOf" srcId="{45E8A0ED-C950-D041-B8D0-A2E5E998AC8E}" destId="{D82A11B2-0014-804B-A5FA-AD007F8729F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8E3A6-0DDE-D144-991D-E0570FDD51BC}">
      <dsp:nvSpPr>
        <dsp:cNvPr id="0" name=""/>
        <dsp:cNvSpPr/>
      </dsp:nvSpPr>
      <dsp:spPr>
        <a:xfrm>
          <a:off x="0" y="182033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Speedy Digitalization</a:t>
          </a:r>
        </a:p>
      </dsp:txBody>
      <dsp:txXfrm>
        <a:off x="0" y="182033"/>
        <a:ext cx="3286125" cy="1971675"/>
      </dsp:txXfrm>
    </dsp:sp>
    <dsp:sp modelId="{4A5FF16C-48E9-B847-88D5-B3EB55AF29DC}">
      <dsp:nvSpPr>
        <dsp:cNvPr id="0" name=""/>
        <dsp:cNvSpPr/>
      </dsp:nvSpPr>
      <dsp:spPr>
        <a:xfrm>
          <a:off x="3614737" y="182033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Lack of human &amp; technology resources</a:t>
          </a:r>
        </a:p>
      </dsp:txBody>
      <dsp:txXfrm>
        <a:off x="3614737" y="182033"/>
        <a:ext cx="3286125" cy="1971675"/>
      </dsp:txXfrm>
    </dsp:sp>
    <dsp:sp modelId="{D95DFB7E-708A-9447-B165-65DC01C85D09}">
      <dsp:nvSpPr>
        <dsp:cNvPr id="0" name=""/>
        <dsp:cNvSpPr/>
      </dsp:nvSpPr>
      <dsp:spPr>
        <a:xfrm>
          <a:off x="7229475" y="182033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Current market focus is anomaly and threat detection</a:t>
          </a:r>
        </a:p>
      </dsp:txBody>
      <dsp:txXfrm>
        <a:off x="7229475" y="182033"/>
        <a:ext cx="3286125" cy="1971675"/>
      </dsp:txXfrm>
    </dsp:sp>
    <dsp:sp modelId="{590ED9F8-5095-C741-BB43-B5CBAFA80165}">
      <dsp:nvSpPr>
        <dsp:cNvPr id="0" name=""/>
        <dsp:cNvSpPr/>
      </dsp:nvSpPr>
      <dsp:spPr>
        <a:xfrm>
          <a:off x="0" y="2482321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Lack of prioritization</a:t>
          </a:r>
        </a:p>
      </dsp:txBody>
      <dsp:txXfrm>
        <a:off x="0" y="2482321"/>
        <a:ext cx="3286125" cy="1971675"/>
      </dsp:txXfrm>
    </dsp:sp>
    <dsp:sp modelId="{815200CF-EB9D-744E-9219-56D4B6001079}">
      <dsp:nvSpPr>
        <dsp:cNvPr id="0" name=""/>
        <dsp:cNvSpPr/>
      </dsp:nvSpPr>
      <dsp:spPr>
        <a:xfrm>
          <a:off x="3614737" y="2482321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Increased attacks and attack surface</a:t>
          </a:r>
        </a:p>
      </dsp:txBody>
      <dsp:txXfrm>
        <a:off x="3614737" y="2482321"/>
        <a:ext cx="3286125" cy="1971675"/>
      </dsp:txXfrm>
    </dsp:sp>
    <dsp:sp modelId="{0900A4AB-7CBE-B747-B02A-1A4B0E307EAB}">
      <dsp:nvSpPr>
        <dsp:cNvPr id="0" name=""/>
        <dsp:cNvSpPr/>
      </dsp:nvSpPr>
      <dsp:spPr>
        <a:xfrm>
          <a:off x="7229475" y="2482321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Regulation pressure</a:t>
          </a:r>
        </a:p>
      </dsp:txBody>
      <dsp:txXfrm>
        <a:off x="7229475" y="2482321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1FA00-1589-4248-921F-BCA9FB4CD936}">
      <dsp:nvSpPr>
        <dsp:cNvPr id="0" name=""/>
        <dsp:cNvSpPr/>
      </dsp:nvSpPr>
      <dsp:spPr>
        <a:xfrm>
          <a:off x="4783440" y="1418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Asset Management</a:t>
          </a:r>
        </a:p>
      </dsp:txBody>
      <dsp:txXfrm>
        <a:off x="4828851" y="46829"/>
        <a:ext cx="1340316" cy="839418"/>
      </dsp:txXfrm>
    </dsp:sp>
    <dsp:sp modelId="{242FF78B-9982-794D-9789-874BA30EAE0D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2917627" y="123219"/>
              </a:moveTo>
              <a:arcTo wR="2192898" hR="2192898" stAng="17357908" swAng="1502514"/>
            </a:path>
          </a:pathLst>
        </a:custGeom>
        <a:noFill/>
        <a:ln w="6350" cap="flat" cmpd="sng" algn="ctr">
          <a:solidFill>
            <a:schemeClr val="accent5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80BC4-74B7-AE49-8716-327F70EA61E9}">
      <dsp:nvSpPr>
        <dsp:cNvPr id="0" name=""/>
        <dsp:cNvSpPr/>
      </dsp:nvSpPr>
      <dsp:spPr>
        <a:xfrm>
          <a:off x="6682546" y="1097868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54253"/>
                <a:satOff val="1035"/>
                <a:lumOff val="45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54253"/>
                <a:satOff val="1035"/>
                <a:lumOff val="45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54253"/>
                <a:satOff val="1035"/>
                <a:lumOff val="45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Vulnerability Identification &amp; Management </a:t>
          </a:r>
        </a:p>
      </dsp:txBody>
      <dsp:txXfrm>
        <a:off x="6727957" y="1143279"/>
        <a:ext cx="1340316" cy="839418"/>
      </dsp:txXfrm>
    </dsp:sp>
    <dsp:sp modelId="{AD7C173A-972E-954E-80E2-842C03BC7223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4296553" y="1573671"/>
              </a:moveTo>
              <a:arcTo wR="2192898" hR="2192898" stAng="20615868" swAng="1968264"/>
            </a:path>
          </a:pathLst>
        </a:custGeom>
        <a:noFill/>
        <a:ln w="6350" cap="flat" cmpd="sng" algn="ctr">
          <a:solidFill>
            <a:schemeClr val="accent5">
              <a:shade val="90000"/>
              <a:hueOff val="54259"/>
              <a:satOff val="-125"/>
              <a:lumOff val="39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3E8E3-81D9-9E47-840D-077B2308E4AE}">
      <dsp:nvSpPr>
        <dsp:cNvPr id="0" name=""/>
        <dsp:cNvSpPr/>
      </dsp:nvSpPr>
      <dsp:spPr>
        <a:xfrm>
          <a:off x="6682546" y="3290766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08505"/>
                <a:satOff val="2070"/>
                <a:lumOff val="91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108505"/>
                <a:satOff val="2070"/>
                <a:lumOff val="91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108505"/>
                <a:satOff val="2070"/>
                <a:lumOff val="91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Anomaly &amp; Threat Detection</a:t>
          </a:r>
        </a:p>
      </dsp:txBody>
      <dsp:txXfrm>
        <a:off x="6727957" y="3336177"/>
        <a:ext cx="1340316" cy="839418"/>
      </dsp:txXfrm>
    </dsp:sp>
    <dsp:sp modelId="{4C177F67-13A1-3C4F-8797-235CF23C9F11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3725557" y="3761261"/>
              </a:moveTo>
              <a:arcTo wR="2192898" hR="2192898" stAng="2739579" swAng="1502514"/>
            </a:path>
          </a:pathLst>
        </a:custGeom>
        <a:noFill/>
        <a:ln w="6350" cap="flat" cmpd="sng" algn="ctr">
          <a:solidFill>
            <a:schemeClr val="accent5">
              <a:shade val="90000"/>
              <a:hueOff val="108518"/>
              <a:satOff val="-250"/>
              <a:lumOff val="794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16D10-33CC-6046-803F-F1DF6181BC9C}">
      <dsp:nvSpPr>
        <dsp:cNvPr id="0" name=""/>
        <dsp:cNvSpPr/>
      </dsp:nvSpPr>
      <dsp:spPr>
        <a:xfrm>
          <a:off x="4783440" y="4387216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62758"/>
                <a:satOff val="3105"/>
                <a:lumOff val="137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162758"/>
                <a:satOff val="3105"/>
                <a:lumOff val="137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162758"/>
                <a:satOff val="3105"/>
                <a:lumOff val="137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Rapid &amp; Continuous Assessment</a:t>
          </a:r>
        </a:p>
      </dsp:txBody>
      <dsp:txXfrm>
        <a:off x="4828851" y="4432627"/>
        <a:ext cx="1340316" cy="839418"/>
      </dsp:txXfrm>
    </dsp:sp>
    <dsp:sp modelId="{247CC164-195A-8B43-86A5-70742AE4552E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1468169" y="4262578"/>
              </a:moveTo>
              <a:arcTo wR="2192898" hR="2192898" stAng="6557908" swAng="1502514"/>
            </a:path>
          </a:pathLst>
        </a:custGeom>
        <a:noFill/>
        <a:ln w="6350" cap="flat" cmpd="sng" algn="ctr">
          <a:solidFill>
            <a:schemeClr val="accent5">
              <a:shade val="90000"/>
              <a:hueOff val="162777"/>
              <a:satOff val="-376"/>
              <a:lumOff val="119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4160D-88AF-D24B-9531-9BDF70E293FA}">
      <dsp:nvSpPr>
        <dsp:cNvPr id="0" name=""/>
        <dsp:cNvSpPr/>
      </dsp:nvSpPr>
      <dsp:spPr>
        <a:xfrm>
          <a:off x="2884334" y="3290766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17011"/>
                <a:satOff val="4140"/>
                <a:lumOff val="182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217011"/>
                <a:satOff val="4140"/>
                <a:lumOff val="182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217011"/>
                <a:satOff val="4140"/>
                <a:lumOff val="182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Industrial Risk Scoring Prioritization</a:t>
          </a:r>
        </a:p>
      </dsp:txBody>
      <dsp:txXfrm>
        <a:off x="2929745" y="3336177"/>
        <a:ext cx="1340316" cy="839418"/>
      </dsp:txXfrm>
    </dsp:sp>
    <dsp:sp modelId="{CD8A1FC7-DDE8-7346-B357-151EF3AF9EBE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89244" y="2812125"/>
              </a:moveTo>
              <a:arcTo wR="2192898" hR="2192898" stAng="9815868" swAng="1968264"/>
            </a:path>
          </a:pathLst>
        </a:custGeom>
        <a:noFill/>
        <a:ln w="6350" cap="flat" cmpd="sng" algn="ctr">
          <a:solidFill>
            <a:schemeClr val="accent5">
              <a:shade val="90000"/>
              <a:hueOff val="217036"/>
              <a:satOff val="-501"/>
              <a:lumOff val="158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5C739-2D3F-814B-8E7A-F5924C9F2CCD}">
      <dsp:nvSpPr>
        <dsp:cNvPr id="0" name=""/>
        <dsp:cNvSpPr/>
      </dsp:nvSpPr>
      <dsp:spPr>
        <a:xfrm>
          <a:off x="2884334" y="1097868"/>
          <a:ext cx="1431138" cy="93024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71263"/>
                <a:satOff val="5175"/>
                <a:lumOff val="228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80000"/>
                <a:hueOff val="271263"/>
                <a:satOff val="5175"/>
                <a:lumOff val="228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80000"/>
                <a:hueOff val="271263"/>
                <a:satOff val="5175"/>
                <a:lumOff val="228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Continuous Compliance</a:t>
          </a:r>
        </a:p>
      </dsp:txBody>
      <dsp:txXfrm>
        <a:off x="2929745" y="1143279"/>
        <a:ext cx="1340316" cy="839418"/>
      </dsp:txXfrm>
    </dsp:sp>
    <dsp:sp modelId="{5A05218C-8A7A-0444-AB2B-8AA3B153259A}">
      <dsp:nvSpPr>
        <dsp:cNvPr id="0" name=""/>
        <dsp:cNvSpPr/>
      </dsp:nvSpPr>
      <dsp:spPr>
        <a:xfrm>
          <a:off x="3306110" y="466538"/>
          <a:ext cx="4385797" cy="4385797"/>
        </a:xfrm>
        <a:custGeom>
          <a:avLst/>
          <a:gdLst/>
          <a:ahLst/>
          <a:cxnLst/>
          <a:rect l="0" t="0" r="0" b="0"/>
          <a:pathLst>
            <a:path>
              <a:moveTo>
                <a:pt x="660239" y="624536"/>
              </a:moveTo>
              <a:arcTo wR="2192898" hR="2192898" stAng="13539579" swAng="1502514"/>
            </a:path>
          </a:pathLst>
        </a:custGeom>
        <a:noFill/>
        <a:ln w="6350" cap="flat" cmpd="sng" algn="ctr">
          <a:solidFill>
            <a:schemeClr val="accent5">
              <a:shade val="90000"/>
              <a:hueOff val="271295"/>
              <a:satOff val="-626"/>
              <a:lumOff val="198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7A07D-DFBB-2548-AF51-1B1989991F11}">
      <dsp:nvSpPr>
        <dsp:cNvPr id="0" name=""/>
        <dsp:cNvSpPr/>
      </dsp:nvSpPr>
      <dsp:spPr>
        <a:xfrm>
          <a:off x="1172661" y="0"/>
          <a:ext cx="4295267" cy="4295267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64DA9C-E6DF-3E43-BDF8-5A09BF925126}">
      <dsp:nvSpPr>
        <dsp:cNvPr id="0" name=""/>
        <dsp:cNvSpPr/>
      </dsp:nvSpPr>
      <dsp:spPr>
        <a:xfrm>
          <a:off x="3320294" y="431833"/>
          <a:ext cx="2791923" cy="10167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Actionable Data</a:t>
          </a:r>
        </a:p>
      </dsp:txBody>
      <dsp:txXfrm>
        <a:off x="3369929" y="481468"/>
        <a:ext cx="2692653" cy="917500"/>
      </dsp:txXfrm>
    </dsp:sp>
    <dsp:sp modelId="{C528F1DF-0488-0140-BE59-848BD8D7948F}">
      <dsp:nvSpPr>
        <dsp:cNvPr id="0" name=""/>
        <dsp:cNvSpPr/>
      </dsp:nvSpPr>
      <dsp:spPr>
        <a:xfrm>
          <a:off x="3320294" y="1575700"/>
          <a:ext cx="2791923" cy="10167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Asset, Threat, Vulnerability, Risk</a:t>
          </a:r>
        </a:p>
      </dsp:txBody>
      <dsp:txXfrm>
        <a:off x="3369929" y="1625335"/>
        <a:ext cx="2692653" cy="917500"/>
      </dsp:txXfrm>
    </dsp:sp>
    <dsp:sp modelId="{DD3356B9-BA84-6E49-8E85-7EB393398A4E}">
      <dsp:nvSpPr>
        <dsp:cNvPr id="0" name=""/>
        <dsp:cNvSpPr/>
      </dsp:nvSpPr>
      <dsp:spPr>
        <a:xfrm>
          <a:off x="3320294" y="2719566"/>
          <a:ext cx="2791923" cy="10167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Data Collection</a:t>
          </a:r>
        </a:p>
      </dsp:txBody>
      <dsp:txXfrm>
        <a:off x="3369929" y="2769201"/>
        <a:ext cx="2692653" cy="91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A8CBB-125B-484B-964D-F63F2C455A63}" type="datetimeFigureOut">
              <a:rPr lang="en-TR" smtClean="0"/>
              <a:t>05/03/2023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D0AB7-191A-C24C-B8C0-9EFFD12F581C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4844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373DE-4BED-A440-A32A-E6CF860F7EF9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7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D0AB7-191A-C24C-B8C0-9EFFD12F581C}" type="slidenum">
              <a:rPr lang="en-TR" smtClean="0"/>
              <a:t>18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705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FCA8E6-AF7C-9B26-52CE-D480BCA2F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6BFEA8-5B5B-FB44-0DEE-D07ABA8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510E6-7186-6DC8-9FD2-0547F960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69A2EA-897D-E98B-000E-DFEC261A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D79615-F85A-9343-424F-9114973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00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77DB65-1441-96EB-8CC4-99D0976D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24453D-A9C2-55CC-3312-DD50362E2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8E8C32-401A-5F60-E7CF-25A86398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1BE5B3-4F1C-B522-FDE1-C919B9D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ADB91B-F602-35B9-6488-1D9107E5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80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F686BA2-0894-EEEC-F264-FD650B840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A428F6-55E8-7D96-1FAE-96F534D48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66869A-0CF3-C5E9-56BF-98CB49C1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C8E3A6-B4A3-0550-AA2F-F70E7F71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74A764-9D66-857C-5423-B9CA949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763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VAM SLAY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6B546841-48B9-DA4E-AA25-1B4685F197D7}"/>
              </a:ext>
            </a:extLst>
          </p:cNvPr>
          <p:cNvSpPr txBox="1"/>
          <p:nvPr userDrawn="1"/>
        </p:nvSpPr>
        <p:spPr>
          <a:xfrm>
            <a:off x="240312" y="6602884"/>
            <a:ext cx="911155" cy="2551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Gotham Ligh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r>
              <a:rPr lang="tr-TR" sz="800" dirty="0">
                <a:solidFill>
                  <a:schemeClr val="bg1">
                    <a:lumMod val="65000"/>
                  </a:schemeClr>
                </a:solidFill>
                <a:latin typeface="Gotham Light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 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64982-81C5-BD48-B78A-500E73DB25B4}"/>
              </a:ext>
            </a:extLst>
          </p:cNvPr>
          <p:cNvSpPr txBox="1">
            <a:spLocks/>
          </p:cNvSpPr>
          <p:nvPr userDrawn="1"/>
        </p:nvSpPr>
        <p:spPr>
          <a:xfrm>
            <a:off x="1045491" y="6625313"/>
            <a:ext cx="334572" cy="279401"/>
          </a:xfrm>
          <a:prstGeom prst="rect">
            <a:avLst/>
          </a:prstGeom>
        </p:spPr>
        <p:txBody>
          <a:bodyPr rIns="0"/>
          <a:lstStyle>
            <a:defPPr>
              <a:defRPr lang="tr-TR"/>
            </a:defPPr>
            <a:lvl1pPr marL="0" algn="ctr" defTabSz="914400" rtl="0" eaLnBrk="1" latinLnBrk="0" hangingPunct="1">
              <a:defRPr sz="10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456779-D302-904A-8004-FB8CF43D8ED5}" type="slidenum">
              <a:rPr lang="tr-TR" sz="800" smtClean="0">
                <a:solidFill>
                  <a:schemeClr val="bg1">
                    <a:lumMod val="75000"/>
                  </a:schemeClr>
                </a:solidFill>
                <a:latin typeface="Gotham Book" panose="02000604040000020004" pitchFamily="50" charset="0"/>
              </a:rPr>
              <a:pPr/>
              <a:t>‹#›</a:t>
            </a:fld>
            <a:endParaRPr lang="tr-TR" sz="800" dirty="0">
              <a:solidFill>
                <a:schemeClr val="bg1">
                  <a:lumMod val="75000"/>
                </a:schemeClr>
              </a:solidFill>
              <a:latin typeface="Gotham Book" panose="02000604040000020004" pitchFamily="50" charset="0"/>
            </a:endParaRPr>
          </a:p>
        </p:txBody>
      </p:sp>
      <p:sp>
        <p:nvSpPr>
          <p:cNvPr id="10" name="Unvan 1"/>
          <p:cNvSpPr>
            <a:spLocks noGrp="1"/>
          </p:cNvSpPr>
          <p:nvPr>
            <p:ph type="title" hasCustomPrompt="1"/>
          </p:nvPr>
        </p:nvSpPr>
        <p:spPr>
          <a:xfrm>
            <a:off x="1190036" y="348667"/>
            <a:ext cx="7694832" cy="628913"/>
          </a:xfrm>
          <a:prstGeom prst="rect">
            <a:avLst/>
          </a:prstGeom>
        </p:spPr>
        <p:txBody>
          <a:bodyPr/>
          <a:lstStyle>
            <a:lvl1pPr>
              <a:defRPr sz="1800" b="0" kern="700" spc="0" baseline="0">
                <a:solidFill>
                  <a:srgbClr val="333D47"/>
                </a:solidFill>
                <a:latin typeface="Gotham Bold" pitchFamily="50" charset="0"/>
              </a:defRPr>
            </a:lvl1pPr>
          </a:lstStyle>
          <a:p>
            <a:r>
              <a:rPr lang="tr-TR" dirty="0"/>
              <a:t>ASIL BAŞLIK STİLİ İÇİN TIKLATIN</a:t>
            </a:r>
          </a:p>
        </p:txBody>
      </p:sp>
      <p:sp>
        <p:nvSpPr>
          <p:cNvPr id="11" name="İçerik Yer Tutucusu 2"/>
          <p:cNvSpPr>
            <a:spLocks noGrp="1"/>
          </p:cNvSpPr>
          <p:nvPr>
            <p:ph idx="1"/>
          </p:nvPr>
        </p:nvSpPr>
        <p:spPr>
          <a:xfrm>
            <a:off x="838200" y="1540933"/>
            <a:ext cx="10515600" cy="4636030"/>
          </a:xfrm>
          <a:prstGeom prst="rect">
            <a:avLst/>
          </a:prstGeom>
        </p:spPr>
        <p:txBody>
          <a:bodyPr/>
          <a:lstStyle>
            <a:lvl1pPr>
              <a:buClr>
                <a:srgbClr val="CF0A2C"/>
              </a:buClr>
              <a:buSzPct val="120000"/>
              <a:defRPr sz="2400">
                <a:solidFill>
                  <a:srgbClr val="333D47"/>
                </a:solidFill>
              </a:defRPr>
            </a:lvl1pPr>
            <a:lvl2pPr>
              <a:buClr>
                <a:srgbClr val="CF0A2C"/>
              </a:buClr>
              <a:buSzPct val="120000"/>
              <a:defRPr sz="2000">
                <a:solidFill>
                  <a:srgbClr val="333D47"/>
                </a:solidFill>
              </a:defRPr>
            </a:lvl2pPr>
            <a:lvl3pPr>
              <a:buClr>
                <a:srgbClr val="CF0A2C"/>
              </a:buClr>
              <a:buSzPct val="120000"/>
              <a:defRPr sz="1800">
                <a:solidFill>
                  <a:srgbClr val="333D47"/>
                </a:solidFill>
              </a:defRPr>
            </a:lvl3pPr>
            <a:lvl4pPr>
              <a:buClr>
                <a:srgbClr val="CF0A2C"/>
              </a:buClr>
              <a:buSzPct val="120000"/>
              <a:defRPr sz="1600">
                <a:solidFill>
                  <a:srgbClr val="333D47"/>
                </a:solidFill>
              </a:defRPr>
            </a:lvl4pPr>
            <a:lvl5pPr>
              <a:buClr>
                <a:srgbClr val="CF0A2C"/>
              </a:buClr>
              <a:buSzPct val="120000"/>
              <a:defRPr sz="1600">
                <a:solidFill>
                  <a:srgbClr val="333D47"/>
                </a:solidFill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BBAE2-BA28-5646-B368-75A92D39F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2" y="149044"/>
            <a:ext cx="1086273" cy="778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B541A0-D1F0-6544-A2C7-4BAF92B28404}"/>
              </a:ext>
            </a:extLst>
          </p:cNvPr>
          <p:cNvSpPr txBox="1"/>
          <p:nvPr userDrawn="1"/>
        </p:nvSpPr>
        <p:spPr>
          <a:xfrm>
            <a:off x="10040470" y="6453443"/>
            <a:ext cx="1963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 err="1">
                <a:solidFill>
                  <a:srgbClr val="C00000"/>
                </a:solidFill>
              </a:rPr>
              <a:t>www.icsfusion.com</a:t>
            </a:r>
            <a:endParaRPr lang="en-US" sz="1200" noProof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4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A0CBF3-A9C4-F544-E65D-84B1B368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8D4CC3-AA84-EA7C-84FB-B93D8F13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4636D5-F40B-CAEB-D0DF-C72C2729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7D192C-95B7-FC8A-6FB1-7FF40BF1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576EBD-9EC4-CD82-DF3E-3708F75E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5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FBD9EE-6200-2453-6D9B-B51142E0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602A7D-E2E9-9E66-36BE-D6E3703E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75C54F6-ECB4-84CA-49C2-10025700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CA8714-FB57-99D7-036B-D189DB1D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0E70D9-AA95-B26E-F021-8E52BC4D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13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634F00-E266-565F-6DB2-9FF8BC48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675E02-67CF-88E8-201C-C218E96C4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C159035-D2FC-5BAF-5A48-203B7D58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361362-AE17-7A8C-4C70-E34DB3E9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52FB2A-2ACA-D67E-FC39-5A173E76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B8A5A0C-7C30-7776-FE89-94CCFA20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50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46A9B7-59C7-887F-05B8-E984A303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91FCD8-0925-BA83-2C3D-0EEA04334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70BB528-28D5-58E7-A73A-59D6DEDF9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573DF5-2D8A-35F7-3C58-EDDAEB03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A6F7CA7-4EDC-7B28-F0DB-7DCB044A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1535230-0199-5A2F-03F7-EF7376B8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77E4BEB-7472-C06D-EFE1-5C52FEBD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C6530E-DFD2-6342-24E8-DD95A8B9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3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6C253-1B6F-F7CE-BB95-FAC51E39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69468C7-68B1-FFD9-82BF-69DE910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5684E1F-3E80-EF3A-F974-4AE44E9C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C16A32D-AA27-E0A0-989B-C9A5AE79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78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D23DEA-0428-0257-D916-4FA46624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9E3C20D-8199-72C8-B055-02CF0211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BA0B2C-5E4B-7CB9-1E98-666F9DF3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15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04D1AD-3C3E-7D9D-BBA5-E9626F99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41AC3F-651D-DADB-1025-FFE88F228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ABA107-A2AB-C905-4AC7-C6FEA9E06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897C438-06BE-C073-247C-37BFA996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00589D-E149-741B-0441-95C02106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2EF8FF-5D28-3AA6-D345-830CF48D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1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17C114-8AFD-5B7E-DD49-51EA8E9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083CD9A-51DB-22C9-B4DB-8097F17F9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1846F4E-4F6E-0FC2-2036-FE6BE4FEE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7845DD-9DCB-3580-B6FA-9A13492C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F6960C-A7F6-49D7-80F0-DE076D94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18C5DBB-E0BF-1461-A10A-188F943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9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E43826F-19B0-EFD2-69CC-9481C25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529DA2-2E6C-387E-2B91-608FDAF69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653A3F-0B6A-52F1-A78C-08A47363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8C3C42-CE03-9E8A-1882-48CC5C93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F9335E-4AF4-6779-7C8F-98D40F35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6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11" Type="http://schemas.microsoft.com/office/2007/relationships/diagramDrawing" Target="../diagrams/drawing3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7.emf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fabrika, işaret içeren bir resim&#10;&#10;Açıklama otomatik olarak oluşturuldu">
            <a:extLst>
              <a:ext uri="{FF2B5EF4-FFF2-40B4-BE49-F238E27FC236}">
                <a16:creationId xmlns:a16="http://schemas.microsoft.com/office/drawing/2014/main" id="{03EB4205-6C18-5FAF-3C43-ED0BF0DB9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DC88387-1A5C-EB75-92D2-20B594CA3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55596-C3F5-3763-8E4F-665F6667C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" r="-3" b="8976"/>
          <a:stretch/>
        </p:blipFill>
        <p:spPr>
          <a:xfrm>
            <a:off x="637376" y="1308865"/>
            <a:ext cx="3343202" cy="3343177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6138AB-A841-F7CF-16DD-36AEA7DC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276188"/>
            <a:ext cx="6020730" cy="28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67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E7A291-19F7-7B0E-7CEF-95D94DEB8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51892"/>
            <a:ext cx="11277600" cy="55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6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5E72-37D0-1743-9881-9DA08F34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4" name="Auro.mp4">
            <a:hlinkClick r:id="" action="ppaction://media"/>
            <a:extLst>
              <a:ext uri="{FF2B5EF4-FFF2-40B4-BE49-F238E27FC236}">
                <a16:creationId xmlns:a16="http://schemas.microsoft.com/office/drawing/2014/main" id="{29F8311B-0017-EDBD-20D9-99EFF751F9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3136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983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B7C67-EF9C-5F98-54AB-060CA1E9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662" y="469870"/>
            <a:ext cx="7694832" cy="628913"/>
          </a:xfrm>
        </p:spPr>
        <p:txBody>
          <a:bodyPr/>
          <a:lstStyle/>
          <a:p>
            <a:r>
              <a:rPr lang="en-TR" sz="2800" b="1" kern="1200" dirty="0">
                <a:latin typeface="+mn-lt"/>
                <a:ea typeface="+mn-ea"/>
                <a:cs typeface="+mn-cs"/>
              </a:rPr>
              <a:t>Understanding the Lanscape</a:t>
            </a:r>
          </a:p>
        </p:txBody>
      </p:sp>
      <p:pic>
        <p:nvPicPr>
          <p:cNvPr id="4" name="Picture 2" descr="What's Ahead for Cyber-Physical Systems in Critical Infrastructure">
            <a:extLst>
              <a:ext uri="{FF2B5EF4-FFF2-40B4-BE49-F238E27FC236}">
                <a16:creationId xmlns:a16="http://schemas.microsoft.com/office/drawing/2014/main" id="{927C4AB2-B887-EAC3-9E13-235113600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9130" r="2546" b="13043"/>
          <a:stretch/>
        </p:blipFill>
        <p:spPr bwMode="auto">
          <a:xfrm>
            <a:off x="291548" y="1720840"/>
            <a:ext cx="5158777" cy="39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D6B74-A082-F81C-AB5C-72790E9F0C3F}"/>
              </a:ext>
            </a:extLst>
          </p:cNvPr>
          <p:cNvSpPr txBox="1"/>
          <p:nvPr/>
        </p:nvSpPr>
        <p:spPr>
          <a:xfrm>
            <a:off x="5605670" y="1720840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/>
              <a:t>By 2024, 80% of critical infrastructure organizations </a:t>
            </a:r>
            <a:r>
              <a:rPr lang="en-US" dirty="0"/>
              <a:t>will abandon their existing siloed security solutions providers in order to bridge cyber-physical and IT risks by adopting hyper-converged solutions.*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/>
              <a:t>Through 2025, 30% of critical infrastructure</a:t>
            </a:r>
            <a:r>
              <a:rPr lang="en-US" dirty="0"/>
              <a:t> organizations will experience a security breach that will result in the halting of an operations- or mission-critical cyber-physical system.*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/>
              <a:t>Through 2026, less than 30% of U.S. critical infrastructure </a:t>
            </a:r>
            <a:r>
              <a:rPr lang="en-US" dirty="0"/>
              <a:t>owners and operators will meet newly mandated government security requirements for cyber-physical systems.*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Industrial Control Systems Security Market Size To Reach USD </a:t>
            </a:r>
            <a:r>
              <a:rPr lang="en-US" b="1" i="1" u="sng" dirty="0"/>
              <a:t>34.64 BN In 2030 **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379B7-629E-950A-5BDF-A2E3DAAAEC1A}"/>
              </a:ext>
            </a:extLst>
          </p:cNvPr>
          <p:cNvSpPr txBox="1"/>
          <p:nvPr/>
        </p:nvSpPr>
        <p:spPr>
          <a:xfrm>
            <a:off x="291548" y="6060265"/>
            <a:ext cx="114101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*Predicts 2022: Cyber-Physical Systems Security — Critical Infrastructure in Focus Published 17 November 2021 - ID G00757423 </a:t>
            </a:r>
          </a:p>
          <a:p>
            <a:r>
              <a:rPr lang="en-US" sz="900" dirty="0"/>
              <a:t>**https://</a:t>
            </a:r>
            <a:r>
              <a:rPr lang="en-US" sz="900" dirty="0" err="1"/>
              <a:t>www.prnewswire.com</a:t>
            </a:r>
            <a:r>
              <a:rPr lang="en-US" sz="900" dirty="0"/>
              <a:t>/news-releases/industrial-control-systems-security-market-size-to-reach-usd-34-64-bn-in-2030-due-to-stringent-government-regulations-on-critical-infrastructure-protection-to-increase-adoption-of-ics-security-solutions-says-reports-and-data-301534475.html</a:t>
            </a:r>
          </a:p>
        </p:txBody>
      </p:sp>
    </p:spTree>
    <p:extLst>
      <p:ext uri="{BB962C8B-B14F-4D97-AF65-F5344CB8AC3E}">
        <p14:creationId xmlns:p14="http://schemas.microsoft.com/office/powerpoint/2010/main" val="213233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83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FC3A2-C376-1D40-12A6-1528A912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969" y="455342"/>
            <a:ext cx="7694832" cy="62891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  <a:ea typeface="+mn-ea"/>
                <a:cs typeface="+mn-cs"/>
              </a:rPr>
              <a:t>Process-wise Cybersecurity</a:t>
            </a:r>
          </a:p>
        </p:txBody>
      </p:sp>
      <p:sp>
        <p:nvSpPr>
          <p:cNvPr id="4" name="FlexibleLine">
            <a:extLst>
              <a:ext uri="{FF2B5EF4-FFF2-40B4-BE49-F238E27FC236}">
                <a16:creationId xmlns:a16="http://schemas.microsoft.com/office/drawing/2014/main" id="{66F115FC-A7E9-0BFE-2D81-9AE3AAF9EC60}"/>
              </a:ext>
            </a:extLst>
          </p:cNvPr>
          <p:cNvSpPr/>
          <p:nvPr/>
        </p:nvSpPr>
        <p:spPr>
          <a:xfrm rot="2563924">
            <a:off x="6223916" y="3648208"/>
            <a:ext cx="1429169" cy="810443"/>
          </a:xfrm>
          <a:custGeom>
            <a:avLst/>
            <a:gdLst/>
            <a:ahLst/>
            <a:cxnLst/>
            <a:rect l="0" t="0" r="0" b="0"/>
            <a:pathLst>
              <a:path w="934800" h="530100" fill="none">
                <a:moveTo>
                  <a:pt x="0" y="0"/>
                </a:moveTo>
                <a:cubicBezTo>
                  <a:pt x="0" y="-238545"/>
                  <a:pt x="514140" y="-530100"/>
                  <a:pt x="934800" y="-5301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sp>
        <p:nvSpPr>
          <p:cNvPr id="5" name="FlexibleLine">
            <a:extLst>
              <a:ext uri="{FF2B5EF4-FFF2-40B4-BE49-F238E27FC236}">
                <a16:creationId xmlns:a16="http://schemas.microsoft.com/office/drawing/2014/main" id="{ABC016A0-5513-74B5-CB89-9EB55DEF3448}"/>
              </a:ext>
            </a:extLst>
          </p:cNvPr>
          <p:cNvSpPr/>
          <p:nvPr/>
        </p:nvSpPr>
        <p:spPr>
          <a:xfrm>
            <a:off x="6026343" y="3845336"/>
            <a:ext cx="1444249" cy="1185165"/>
          </a:xfrm>
          <a:custGeom>
            <a:avLst/>
            <a:gdLst/>
            <a:ahLst/>
            <a:cxnLst/>
            <a:rect l="0" t="0" r="0" b="0"/>
            <a:pathLst>
              <a:path w="934800" h="435100" fill="none">
                <a:moveTo>
                  <a:pt x="0" y="0"/>
                </a:moveTo>
                <a:cubicBezTo>
                  <a:pt x="0" y="195795"/>
                  <a:pt x="514140" y="435100"/>
                  <a:pt x="934800" y="4351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sp>
        <p:nvSpPr>
          <p:cNvPr id="8" name="FlexibleLine">
            <a:extLst>
              <a:ext uri="{FF2B5EF4-FFF2-40B4-BE49-F238E27FC236}">
                <a16:creationId xmlns:a16="http://schemas.microsoft.com/office/drawing/2014/main" id="{F280F9FA-5EA4-545F-B584-D67FACA50D91}"/>
              </a:ext>
            </a:extLst>
          </p:cNvPr>
          <p:cNvSpPr/>
          <p:nvPr/>
        </p:nvSpPr>
        <p:spPr>
          <a:xfrm>
            <a:off x="6026343" y="3845336"/>
            <a:ext cx="1429169" cy="1185165"/>
          </a:xfrm>
          <a:custGeom>
            <a:avLst/>
            <a:gdLst/>
            <a:ahLst/>
            <a:cxnLst/>
            <a:rect l="0" t="0" r="0" b="0"/>
            <a:pathLst>
              <a:path w="934800" h="775200" fill="none">
                <a:moveTo>
                  <a:pt x="0" y="0"/>
                </a:moveTo>
                <a:cubicBezTo>
                  <a:pt x="0" y="348840"/>
                  <a:pt x="-514140" y="775200"/>
                  <a:pt x="-934800" y="7752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sp>
        <p:nvSpPr>
          <p:cNvPr id="9" name="FlexibleLine">
            <a:extLst>
              <a:ext uri="{FF2B5EF4-FFF2-40B4-BE49-F238E27FC236}">
                <a16:creationId xmlns:a16="http://schemas.microsoft.com/office/drawing/2014/main" id="{D3D1803E-588F-E091-C6FB-333FEB113517}"/>
              </a:ext>
            </a:extLst>
          </p:cNvPr>
          <p:cNvSpPr/>
          <p:nvPr/>
        </p:nvSpPr>
        <p:spPr>
          <a:xfrm>
            <a:off x="5968247" y="3485826"/>
            <a:ext cx="1429169" cy="511248"/>
          </a:xfrm>
          <a:custGeom>
            <a:avLst/>
            <a:gdLst/>
            <a:ahLst/>
            <a:cxnLst/>
            <a:rect l="0" t="0" r="0" b="0"/>
            <a:pathLst>
              <a:path w="934800" h="334400" fill="none">
                <a:moveTo>
                  <a:pt x="0" y="0"/>
                </a:moveTo>
                <a:cubicBezTo>
                  <a:pt x="0" y="-150480"/>
                  <a:pt x="-514140" y="-334400"/>
                  <a:pt x="-934800" y="-3344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95D88E-913E-E1A7-B46D-0F4F3FE69096}"/>
              </a:ext>
            </a:extLst>
          </p:cNvPr>
          <p:cNvGrpSpPr/>
          <p:nvPr/>
        </p:nvGrpSpPr>
        <p:grpSpPr>
          <a:xfrm>
            <a:off x="5061945" y="3322470"/>
            <a:ext cx="1928798" cy="1095075"/>
            <a:chOff x="5061945" y="3322470"/>
            <a:chExt cx="1928798" cy="10950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F3457A-A42D-1CEE-A7EE-2877B03324B7}"/>
                </a:ext>
              </a:extLst>
            </p:cNvPr>
            <p:cNvSpPr/>
            <p:nvPr/>
          </p:nvSpPr>
          <p:spPr>
            <a:xfrm>
              <a:off x="5061945" y="3371812"/>
              <a:ext cx="1928798" cy="1045733"/>
            </a:xfrm>
            <a:custGeom>
              <a:avLst/>
              <a:gdLst/>
              <a:ahLst/>
              <a:cxnLst/>
              <a:rect l="0" t="0" r="0" b="0"/>
              <a:pathLst>
                <a:path w="1261600" h="684000">
                  <a:moveTo>
                    <a:pt x="76000" y="0"/>
                  </a:moveTo>
                  <a:lnTo>
                    <a:pt x="1185600" y="0"/>
                  </a:lnTo>
                  <a:cubicBezTo>
                    <a:pt x="1227575" y="0"/>
                    <a:pt x="1261600" y="34025"/>
                    <a:pt x="1261600" y="76000"/>
                  </a:cubicBezTo>
                  <a:lnTo>
                    <a:pt x="1261600" y="608000"/>
                  </a:lnTo>
                  <a:cubicBezTo>
                    <a:pt x="1261600" y="649975"/>
                    <a:pt x="1227575" y="684000"/>
                    <a:pt x="1185600" y="684000"/>
                  </a:cubicBezTo>
                  <a:lnTo>
                    <a:pt x="76000" y="684000"/>
                  </a:lnTo>
                  <a:cubicBezTo>
                    <a:pt x="34025" y="684000"/>
                    <a:pt x="0" y="649975"/>
                    <a:pt x="0" y="6080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ADCC19-4DF8-1888-7782-697BC1461003}"/>
                </a:ext>
              </a:extLst>
            </p:cNvPr>
            <p:cNvSpPr/>
            <p:nvPr/>
          </p:nvSpPr>
          <p:spPr>
            <a:xfrm>
              <a:off x="5061945" y="3322470"/>
              <a:ext cx="1928798" cy="1045733"/>
            </a:xfrm>
            <a:custGeom>
              <a:avLst/>
              <a:gdLst/>
              <a:ahLst/>
              <a:cxnLst/>
              <a:rect l="0" t="0" r="0" b="0"/>
              <a:pathLst>
                <a:path w="1261600" h="684000">
                  <a:moveTo>
                    <a:pt x="76000" y="0"/>
                  </a:moveTo>
                  <a:lnTo>
                    <a:pt x="1185600" y="0"/>
                  </a:lnTo>
                  <a:cubicBezTo>
                    <a:pt x="1227575" y="0"/>
                    <a:pt x="1261600" y="34025"/>
                    <a:pt x="1261600" y="76000"/>
                  </a:cubicBezTo>
                  <a:lnTo>
                    <a:pt x="1261600" y="608000"/>
                  </a:lnTo>
                  <a:cubicBezTo>
                    <a:pt x="1261600" y="649975"/>
                    <a:pt x="1227575" y="684000"/>
                    <a:pt x="1185600" y="684000"/>
                  </a:cubicBezTo>
                  <a:lnTo>
                    <a:pt x="76000" y="684000"/>
                  </a:lnTo>
                  <a:cubicBezTo>
                    <a:pt x="34025" y="684000"/>
                    <a:pt x="0" y="649975"/>
                    <a:pt x="0" y="6080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3"/>
            </a:solidFill>
            <a:ln w="7600" cap="flat">
              <a:noFill/>
              <a:bevel/>
            </a:ln>
            <a:effectLst/>
          </p:spPr>
        </p:sp>
        <p:sp>
          <p:nvSpPr>
            <p:cNvPr id="15" name="Text 4668">
              <a:extLst>
                <a:ext uri="{FF2B5EF4-FFF2-40B4-BE49-F238E27FC236}">
                  <a16:creationId xmlns:a16="http://schemas.microsoft.com/office/drawing/2014/main" id="{9FB9F62A-777B-E40B-9DCA-92FA2A1A009F}"/>
                </a:ext>
              </a:extLst>
            </p:cNvPr>
            <p:cNvSpPr txBox="1"/>
            <p:nvPr/>
          </p:nvSpPr>
          <p:spPr>
            <a:xfrm>
              <a:off x="5154944" y="3441565"/>
              <a:ext cx="1754509" cy="766871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Refinery Processes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7A0B87-32DD-F80C-626B-45E50AD0A40E}"/>
              </a:ext>
            </a:extLst>
          </p:cNvPr>
          <p:cNvGrpSpPr/>
          <p:nvPr/>
        </p:nvGrpSpPr>
        <p:grpSpPr>
          <a:xfrm>
            <a:off x="7455512" y="3634773"/>
            <a:ext cx="1603458" cy="840592"/>
            <a:chOff x="7455512" y="2639837"/>
            <a:chExt cx="1603458" cy="840592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C462EC7-B025-FF7A-8994-160C021FC48F}"/>
                </a:ext>
              </a:extLst>
            </p:cNvPr>
            <p:cNvSpPr/>
            <p:nvPr/>
          </p:nvSpPr>
          <p:spPr>
            <a:xfrm>
              <a:off x="7455512" y="2690320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3AC304-785B-FA4E-ED82-03743AE9F030}"/>
                </a:ext>
              </a:extLst>
            </p:cNvPr>
            <p:cNvSpPr/>
            <p:nvPr/>
          </p:nvSpPr>
          <p:spPr>
            <a:xfrm>
              <a:off x="7455512" y="2639837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/>
            </a:solidFill>
            <a:ln w="7600" cap="flat">
              <a:noFill/>
              <a:bevel/>
            </a:ln>
            <a:effectLst/>
          </p:spPr>
        </p:sp>
        <p:sp>
          <p:nvSpPr>
            <p:cNvPr id="19" name="Text 4669">
              <a:extLst>
                <a:ext uri="{FF2B5EF4-FFF2-40B4-BE49-F238E27FC236}">
                  <a16:creationId xmlns:a16="http://schemas.microsoft.com/office/drawing/2014/main" id="{515219FA-3B34-BACB-59E0-85F98641521C}"/>
                </a:ext>
              </a:extLst>
            </p:cNvPr>
            <p:cNvSpPr txBox="1"/>
            <p:nvPr/>
          </p:nvSpPr>
          <p:spPr>
            <a:xfrm>
              <a:off x="7532868" y="2753126"/>
              <a:ext cx="1498885" cy="580963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Power Operations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F082B3-8D81-3A44-6C6D-C23BDB85967B}"/>
              </a:ext>
            </a:extLst>
          </p:cNvPr>
          <p:cNvGrpSpPr/>
          <p:nvPr/>
        </p:nvGrpSpPr>
        <p:grpSpPr>
          <a:xfrm>
            <a:off x="7455512" y="5011577"/>
            <a:ext cx="1661555" cy="1118440"/>
            <a:chOff x="7455512" y="3970244"/>
            <a:chExt cx="1661555" cy="1118440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B473D9C-7A3A-B2CE-B716-B648CD68A4AF}"/>
                </a:ext>
              </a:extLst>
            </p:cNvPr>
            <p:cNvSpPr/>
            <p:nvPr/>
          </p:nvSpPr>
          <p:spPr>
            <a:xfrm>
              <a:off x="7455512" y="4008092"/>
              <a:ext cx="1661555" cy="1080592"/>
            </a:xfrm>
            <a:custGeom>
              <a:avLst/>
              <a:gdLst/>
              <a:ahLst/>
              <a:cxnLst/>
              <a:rect l="0" t="0" r="0" b="0"/>
              <a:pathLst>
                <a:path w="1086800" h="706800">
                  <a:moveTo>
                    <a:pt x="76000" y="0"/>
                  </a:moveTo>
                  <a:lnTo>
                    <a:pt x="1010800" y="0"/>
                  </a:lnTo>
                  <a:cubicBezTo>
                    <a:pt x="1052775" y="0"/>
                    <a:pt x="1086800" y="34025"/>
                    <a:pt x="1086800" y="76000"/>
                  </a:cubicBezTo>
                  <a:lnTo>
                    <a:pt x="1086800" y="630800"/>
                  </a:lnTo>
                  <a:cubicBezTo>
                    <a:pt x="1086800" y="672775"/>
                    <a:pt x="1052775" y="706800"/>
                    <a:pt x="1010800" y="706800"/>
                  </a:cubicBezTo>
                  <a:lnTo>
                    <a:pt x="76000" y="706800"/>
                  </a:lnTo>
                  <a:cubicBezTo>
                    <a:pt x="34025" y="706800"/>
                    <a:pt x="0" y="672775"/>
                    <a:pt x="0" y="63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1175522-F3BD-FD3B-C953-648E22BDA202}"/>
                </a:ext>
              </a:extLst>
            </p:cNvPr>
            <p:cNvSpPr/>
            <p:nvPr/>
          </p:nvSpPr>
          <p:spPr>
            <a:xfrm>
              <a:off x="7455512" y="3970244"/>
              <a:ext cx="1661555" cy="1080592"/>
            </a:xfrm>
            <a:custGeom>
              <a:avLst/>
              <a:gdLst/>
              <a:ahLst/>
              <a:cxnLst/>
              <a:rect l="0" t="0" r="0" b="0"/>
              <a:pathLst>
                <a:path w="1086800" h="706800">
                  <a:moveTo>
                    <a:pt x="76000" y="0"/>
                  </a:moveTo>
                  <a:lnTo>
                    <a:pt x="1010800" y="0"/>
                  </a:lnTo>
                  <a:cubicBezTo>
                    <a:pt x="1052775" y="0"/>
                    <a:pt x="1086800" y="34025"/>
                    <a:pt x="1086800" y="76000"/>
                  </a:cubicBezTo>
                  <a:lnTo>
                    <a:pt x="1086800" y="630800"/>
                  </a:lnTo>
                  <a:cubicBezTo>
                    <a:pt x="1086800" y="672775"/>
                    <a:pt x="1052775" y="706800"/>
                    <a:pt x="1010800" y="706800"/>
                  </a:cubicBezTo>
                  <a:lnTo>
                    <a:pt x="76000" y="706800"/>
                  </a:lnTo>
                  <a:cubicBezTo>
                    <a:pt x="34025" y="706800"/>
                    <a:pt x="0" y="672775"/>
                    <a:pt x="0" y="63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4"/>
            </a:solidFill>
            <a:ln w="7600" cap="flat">
              <a:noFill/>
              <a:bevel/>
            </a:ln>
            <a:effectLst/>
          </p:spPr>
        </p:sp>
        <p:sp>
          <p:nvSpPr>
            <p:cNvPr id="23" name="Text 4670">
              <a:extLst>
                <a:ext uri="{FF2B5EF4-FFF2-40B4-BE49-F238E27FC236}">
                  <a16:creationId xmlns:a16="http://schemas.microsoft.com/office/drawing/2014/main" id="{0F398F4B-C7C7-2AEC-72F8-313B04DFF20D}"/>
                </a:ext>
              </a:extLst>
            </p:cNvPr>
            <p:cNvSpPr txBox="1"/>
            <p:nvPr/>
          </p:nvSpPr>
          <p:spPr>
            <a:xfrm>
              <a:off x="7513608" y="4066102"/>
              <a:ext cx="1556982" cy="871445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Water/Waste-water Management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717D8E-E4A2-3177-2645-93590A221E08}"/>
              </a:ext>
            </a:extLst>
          </p:cNvPr>
          <p:cNvGrpSpPr/>
          <p:nvPr/>
        </p:nvGrpSpPr>
        <p:grpSpPr>
          <a:xfrm>
            <a:off x="3086669" y="4635447"/>
            <a:ext cx="1510504" cy="854015"/>
            <a:chOff x="3086669" y="4635447"/>
            <a:chExt cx="1510504" cy="854015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72405-D9BA-F91D-525F-CA88132F8E0D}"/>
                </a:ext>
              </a:extLst>
            </p:cNvPr>
            <p:cNvSpPr/>
            <p:nvPr/>
          </p:nvSpPr>
          <p:spPr>
            <a:xfrm>
              <a:off x="3086669" y="4699353"/>
              <a:ext cx="1510504" cy="790109"/>
            </a:xfrm>
            <a:custGeom>
              <a:avLst/>
              <a:gdLst/>
              <a:ahLst/>
              <a:cxnLst/>
              <a:rect l="0" t="0" r="0" b="0"/>
              <a:pathLst>
                <a:path w="988000" h="516800">
                  <a:moveTo>
                    <a:pt x="76000" y="0"/>
                  </a:moveTo>
                  <a:lnTo>
                    <a:pt x="912000" y="0"/>
                  </a:lnTo>
                  <a:cubicBezTo>
                    <a:pt x="953975" y="0"/>
                    <a:pt x="988000" y="34025"/>
                    <a:pt x="988000" y="76000"/>
                  </a:cubicBezTo>
                  <a:lnTo>
                    <a:pt x="988000" y="440800"/>
                  </a:lnTo>
                  <a:cubicBezTo>
                    <a:pt x="988000" y="482775"/>
                    <a:pt x="953975" y="516800"/>
                    <a:pt x="9120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0266DE9-5403-740B-EACB-7B084112DAF7}"/>
                </a:ext>
              </a:extLst>
            </p:cNvPr>
            <p:cNvSpPr/>
            <p:nvPr/>
          </p:nvSpPr>
          <p:spPr>
            <a:xfrm>
              <a:off x="3086669" y="4635447"/>
              <a:ext cx="1510504" cy="790109"/>
            </a:xfrm>
            <a:custGeom>
              <a:avLst/>
              <a:gdLst/>
              <a:ahLst/>
              <a:cxnLst/>
              <a:rect l="0" t="0" r="0" b="0"/>
              <a:pathLst>
                <a:path w="988000" h="516800">
                  <a:moveTo>
                    <a:pt x="76000" y="0"/>
                  </a:moveTo>
                  <a:lnTo>
                    <a:pt x="912000" y="0"/>
                  </a:lnTo>
                  <a:cubicBezTo>
                    <a:pt x="953975" y="0"/>
                    <a:pt x="988000" y="34025"/>
                    <a:pt x="988000" y="76000"/>
                  </a:cubicBezTo>
                  <a:lnTo>
                    <a:pt x="988000" y="440800"/>
                  </a:lnTo>
                  <a:cubicBezTo>
                    <a:pt x="988000" y="482775"/>
                    <a:pt x="953975" y="516800"/>
                    <a:pt x="9120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5"/>
            </a:solidFill>
            <a:ln w="7600" cap="flat">
              <a:noFill/>
              <a:bevel/>
            </a:ln>
            <a:effectLst/>
          </p:spPr>
        </p:sp>
        <p:sp>
          <p:nvSpPr>
            <p:cNvPr id="27" name="Text 4671">
              <a:extLst>
                <a:ext uri="{FF2B5EF4-FFF2-40B4-BE49-F238E27FC236}">
                  <a16:creationId xmlns:a16="http://schemas.microsoft.com/office/drawing/2014/main" id="{30FB2B50-B6E8-284A-8BDB-897267CC7124}"/>
                </a:ext>
              </a:extLst>
            </p:cNvPr>
            <p:cNvSpPr txBox="1"/>
            <p:nvPr/>
          </p:nvSpPr>
          <p:spPr>
            <a:xfrm>
              <a:off x="3115717" y="4734211"/>
              <a:ext cx="1405931" cy="580963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Trade Operations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0D1939-72A4-FEA3-3FA7-51E4DF138F7F}"/>
              </a:ext>
            </a:extLst>
          </p:cNvPr>
          <p:cNvGrpSpPr/>
          <p:nvPr/>
        </p:nvGrpSpPr>
        <p:grpSpPr>
          <a:xfrm>
            <a:off x="2909602" y="2073400"/>
            <a:ext cx="1626697" cy="1129973"/>
            <a:chOff x="2970477" y="2793794"/>
            <a:chExt cx="1626697" cy="1129973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A781188-93AC-544C-9789-BEAB508AA4DD}"/>
                </a:ext>
              </a:extLst>
            </p:cNvPr>
            <p:cNvSpPr/>
            <p:nvPr/>
          </p:nvSpPr>
          <p:spPr>
            <a:xfrm>
              <a:off x="2970477" y="2843175"/>
              <a:ext cx="1626697" cy="1080592"/>
            </a:xfrm>
            <a:custGeom>
              <a:avLst/>
              <a:gdLst/>
              <a:ahLst/>
              <a:cxnLst/>
              <a:rect l="0" t="0" r="0" b="0"/>
              <a:pathLst>
                <a:path w="1064000" h="706800">
                  <a:moveTo>
                    <a:pt x="76000" y="0"/>
                  </a:moveTo>
                  <a:lnTo>
                    <a:pt x="988000" y="0"/>
                  </a:lnTo>
                  <a:cubicBezTo>
                    <a:pt x="1029975" y="0"/>
                    <a:pt x="1064000" y="34025"/>
                    <a:pt x="1064000" y="76000"/>
                  </a:cubicBezTo>
                  <a:lnTo>
                    <a:pt x="1064000" y="630800"/>
                  </a:lnTo>
                  <a:cubicBezTo>
                    <a:pt x="1064000" y="672775"/>
                    <a:pt x="1029975" y="706800"/>
                    <a:pt x="988000" y="706800"/>
                  </a:cubicBezTo>
                  <a:lnTo>
                    <a:pt x="76000" y="706800"/>
                  </a:lnTo>
                  <a:cubicBezTo>
                    <a:pt x="34025" y="706800"/>
                    <a:pt x="0" y="672775"/>
                    <a:pt x="0" y="63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64A626E-45BB-EEA3-9D9A-B8BB387F502D}"/>
                </a:ext>
              </a:extLst>
            </p:cNvPr>
            <p:cNvSpPr/>
            <p:nvPr/>
          </p:nvSpPr>
          <p:spPr>
            <a:xfrm>
              <a:off x="2970477" y="2793794"/>
              <a:ext cx="1626697" cy="1080592"/>
            </a:xfrm>
            <a:custGeom>
              <a:avLst/>
              <a:gdLst/>
              <a:ahLst/>
              <a:cxnLst/>
              <a:rect l="0" t="0" r="0" b="0"/>
              <a:pathLst>
                <a:path w="1064000" h="706800">
                  <a:moveTo>
                    <a:pt x="76000" y="0"/>
                  </a:moveTo>
                  <a:lnTo>
                    <a:pt x="988000" y="0"/>
                  </a:lnTo>
                  <a:cubicBezTo>
                    <a:pt x="1029975" y="0"/>
                    <a:pt x="1064000" y="34025"/>
                    <a:pt x="1064000" y="76000"/>
                  </a:cubicBezTo>
                  <a:lnTo>
                    <a:pt x="1064000" y="630800"/>
                  </a:lnTo>
                  <a:cubicBezTo>
                    <a:pt x="1064000" y="672775"/>
                    <a:pt x="1029975" y="706800"/>
                    <a:pt x="988000" y="706800"/>
                  </a:cubicBezTo>
                  <a:lnTo>
                    <a:pt x="76000" y="706800"/>
                  </a:lnTo>
                  <a:cubicBezTo>
                    <a:pt x="34025" y="706800"/>
                    <a:pt x="0" y="672775"/>
                    <a:pt x="0" y="63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1"/>
            </a:solidFill>
            <a:ln w="7600" cap="flat">
              <a:noFill/>
              <a:bevel/>
            </a:ln>
            <a:effectLst/>
          </p:spPr>
        </p:sp>
        <p:sp>
          <p:nvSpPr>
            <p:cNvPr id="31" name="Text 4672">
              <a:extLst>
                <a:ext uri="{FF2B5EF4-FFF2-40B4-BE49-F238E27FC236}">
                  <a16:creationId xmlns:a16="http://schemas.microsoft.com/office/drawing/2014/main" id="{8588BBCB-BF96-48B3-0F6C-6A63206873A1}"/>
                </a:ext>
              </a:extLst>
            </p:cNvPr>
            <p:cNvSpPr txBox="1"/>
            <p:nvPr/>
          </p:nvSpPr>
          <p:spPr>
            <a:xfrm>
              <a:off x="3022763" y="2892557"/>
              <a:ext cx="1522124" cy="871445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Core Processes</a:t>
              </a:r>
            </a:p>
          </p:txBody>
        </p: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id="{B4108ED4-9609-A25C-15CF-15947E906BDD}"/>
              </a:ext>
            </a:extLst>
          </p:cNvPr>
          <p:cNvSpPr/>
          <p:nvPr/>
        </p:nvSpPr>
        <p:spPr>
          <a:xfrm>
            <a:off x="9291356" y="3408198"/>
            <a:ext cx="1138688" cy="336959"/>
          </a:xfrm>
          <a:custGeom>
            <a:avLst/>
            <a:gdLst/>
            <a:ahLst/>
            <a:cxnLst/>
            <a:rect l="0" t="0" r="0" b="0"/>
            <a:pathLst>
              <a:path w="744800" h="220400" fill="none">
                <a:moveTo>
                  <a:pt x="0" y="220400"/>
                </a:moveTo>
                <a:lnTo>
                  <a:pt x="7448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2"/>
            </a:solidFill>
            <a:bevel/>
            <a:tailEnd type="oval"/>
          </a:ln>
          <a:effectLst/>
        </p:spPr>
      </p:sp>
      <p:sp>
        <p:nvSpPr>
          <p:cNvPr id="33" name="Text 4673">
            <a:extLst>
              <a:ext uri="{FF2B5EF4-FFF2-40B4-BE49-F238E27FC236}">
                <a16:creationId xmlns:a16="http://schemas.microsoft.com/office/drawing/2014/main" id="{CDC8E66A-0B0B-51EC-21E9-0A8E9A62E69C}"/>
              </a:ext>
            </a:extLst>
          </p:cNvPr>
          <p:cNvSpPr txBox="1"/>
          <p:nvPr/>
        </p:nvSpPr>
        <p:spPr>
          <a:xfrm>
            <a:off x="9282150" y="3350102"/>
            <a:ext cx="2100513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Power Generation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0DB2C47-30FF-6B80-CFF3-84206D24035A}"/>
              </a:ext>
            </a:extLst>
          </p:cNvPr>
          <p:cNvSpPr/>
          <p:nvPr/>
        </p:nvSpPr>
        <p:spPr>
          <a:xfrm>
            <a:off x="9291356" y="3861350"/>
            <a:ext cx="1847463" cy="336959"/>
          </a:xfrm>
          <a:custGeom>
            <a:avLst/>
            <a:gdLst/>
            <a:ahLst/>
            <a:cxnLst/>
            <a:rect l="0" t="0" r="0" b="0"/>
            <a:pathLst>
              <a:path w="1208400" h="220400" fill="none">
                <a:moveTo>
                  <a:pt x="0" y="220400"/>
                </a:moveTo>
                <a:lnTo>
                  <a:pt x="12084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2"/>
            </a:solidFill>
            <a:bevel/>
            <a:tailEnd type="oval"/>
          </a:ln>
          <a:effectLst/>
        </p:spPr>
      </p:sp>
      <p:sp>
        <p:nvSpPr>
          <p:cNvPr id="35" name="Text 4674">
            <a:extLst>
              <a:ext uri="{FF2B5EF4-FFF2-40B4-BE49-F238E27FC236}">
                <a16:creationId xmlns:a16="http://schemas.microsoft.com/office/drawing/2014/main" id="{38A00879-701C-57BA-9081-5B095AD53294}"/>
              </a:ext>
            </a:extLst>
          </p:cNvPr>
          <p:cNvSpPr txBox="1"/>
          <p:nvPr/>
        </p:nvSpPr>
        <p:spPr>
          <a:xfrm>
            <a:off x="9282150" y="3908188"/>
            <a:ext cx="1738632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Power Distribution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733121F-0A32-D7BE-367E-D42DB96E01E1}"/>
              </a:ext>
            </a:extLst>
          </p:cNvPr>
          <p:cNvSpPr/>
          <p:nvPr/>
        </p:nvSpPr>
        <p:spPr>
          <a:xfrm>
            <a:off x="9291356" y="4314501"/>
            <a:ext cx="1696412" cy="336959"/>
          </a:xfrm>
          <a:custGeom>
            <a:avLst/>
            <a:gdLst/>
            <a:ahLst/>
            <a:cxnLst/>
            <a:rect l="0" t="0" r="0" b="0"/>
            <a:pathLst>
              <a:path w="1109600" h="220400" fill="none">
                <a:moveTo>
                  <a:pt x="0" y="220400"/>
                </a:moveTo>
                <a:lnTo>
                  <a:pt x="1109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2"/>
            </a:solidFill>
            <a:bevel/>
            <a:tailEnd type="oval"/>
          </a:ln>
          <a:effectLst/>
        </p:spPr>
      </p:sp>
      <p:sp>
        <p:nvSpPr>
          <p:cNvPr id="37" name="Text 4675">
            <a:extLst>
              <a:ext uri="{FF2B5EF4-FFF2-40B4-BE49-F238E27FC236}">
                <a16:creationId xmlns:a16="http://schemas.microsoft.com/office/drawing/2014/main" id="{F752F6F1-485E-6930-D314-E15DC754CFAA}"/>
              </a:ext>
            </a:extLst>
          </p:cNvPr>
          <p:cNvSpPr txBox="1"/>
          <p:nvPr/>
        </p:nvSpPr>
        <p:spPr>
          <a:xfrm>
            <a:off x="9291356" y="4361819"/>
            <a:ext cx="2175928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Load Shedding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AF64A47-46E1-A5A5-B499-40AC22FD0165}"/>
              </a:ext>
            </a:extLst>
          </p:cNvPr>
          <p:cNvSpPr/>
          <p:nvPr/>
        </p:nvSpPr>
        <p:spPr>
          <a:xfrm>
            <a:off x="9349453" y="4964659"/>
            <a:ext cx="2625953" cy="336959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39" name="Text 4676">
            <a:extLst>
              <a:ext uri="{FF2B5EF4-FFF2-40B4-BE49-F238E27FC236}">
                <a16:creationId xmlns:a16="http://schemas.microsoft.com/office/drawing/2014/main" id="{0D02EE57-BB4B-9986-C8EF-10219D2749A4}"/>
              </a:ext>
            </a:extLst>
          </p:cNvPr>
          <p:cNvSpPr txBox="1"/>
          <p:nvPr/>
        </p:nvSpPr>
        <p:spPr>
          <a:xfrm>
            <a:off x="9422629" y="4966455"/>
            <a:ext cx="2117831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Raw Water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68850CE-827A-66F7-D35A-904218422372}"/>
              </a:ext>
            </a:extLst>
          </p:cNvPr>
          <p:cNvSpPr/>
          <p:nvPr/>
        </p:nvSpPr>
        <p:spPr>
          <a:xfrm>
            <a:off x="9313798" y="5384748"/>
            <a:ext cx="2521381" cy="336959"/>
          </a:xfrm>
          <a:custGeom>
            <a:avLst/>
            <a:gdLst/>
            <a:ahLst/>
            <a:cxnLst/>
            <a:rect l="0" t="0" r="0" b="0"/>
            <a:pathLst>
              <a:path w="1649200" h="220400" fill="none">
                <a:moveTo>
                  <a:pt x="0" y="220400"/>
                </a:moveTo>
                <a:lnTo>
                  <a:pt x="16492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41" name="Text 4677">
            <a:extLst>
              <a:ext uri="{FF2B5EF4-FFF2-40B4-BE49-F238E27FC236}">
                <a16:creationId xmlns:a16="http://schemas.microsoft.com/office/drawing/2014/main" id="{6A0978B7-8C4D-32BF-81F1-D26CDAADDBD0}"/>
              </a:ext>
            </a:extLst>
          </p:cNvPr>
          <p:cNvSpPr txBox="1"/>
          <p:nvPr/>
        </p:nvSpPr>
        <p:spPr>
          <a:xfrm>
            <a:off x="9358277" y="5431225"/>
            <a:ext cx="2042417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Biological Treatment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F1E78FF-F335-56A2-30B3-7B09EA72F55B}"/>
              </a:ext>
            </a:extLst>
          </p:cNvPr>
          <p:cNvSpPr/>
          <p:nvPr/>
        </p:nvSpPr>
        <p:spPr>
          <a:xfrm>
            <a:off x="9313798" y="5837899"/>
            <a:ext cx="1754509" cy="336959"/>
          </a:xfrm>
          <a:custGeom>
            <a:avLst/>
            <a:gdLst/>
            <a:ahLst/>
            <a:cxnLst/>
            <a:rect l="0" t="0" r="0" b="0"/>
            <a:pathLst>
              <a:path w="1147600" h="220400" fill="none">
                <a:moveTo>
                  <a:pt x="0" y="220400"/>
                </a:moveTo>
                <a:lnTo>
                  <a:pt x="114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43" name="Text 4678">
            <a:extLst>
              <a:ext uri="{FF2B5EF4-FFF2-40B4-BE49-F238E27FC236}">
                <a16:creationId xmlns:a16="http://schemas.microsoft.com/office/drawing/2014/main" id="{126C96B7-A8F5-E4AA-3C89-36F0F19F2D84}"/>
              </a:ext>
            </a:extLst>
          </p:cNvPr>
          <p:cNvSpPr txBox="1"/>
          <p:nvPr/>
        </p:nvSpPr>
        <p:spPr>
          <a:xfrm>
            <a:off x="9422628" y="5872757"/>
            <a:ext cx="1978065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Waste Management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EAA7E4AC-7E9D-BE07-1973-FAD23755C909}"/>
              </a:ext>
            </a:extLst>
          </p:cNvPr>
          <p:cNvSpPr/>
          <p:nvPr/>
        </p:nvSpPr>
        <p:spPr>
          <a:xfrm>
            <a:off x="414239" y="4188105"/>
            <a:ext cx="2440046" cy="325339"/>
          </a:xfrm>
          <a:custGeom>
            <a:avLst/>
            <a:gdLst/>
            <a:ahLst/>
            <a:cxnLst/>
            <a:rect l="0" t="0" r="0" b="0"/>
            <a:pathLst>
              <a:path w="1596000" h="212800" fill="none">
                <a:moveTo>
                  <a:pt x="0" y="212800"/>
                </a:moveTo>
                <a:lnTo>
                  <a:pt x="1596000" y="2128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5"/>
            </a:solidFill>
            <a:bevel/>
            <a:headEnd type="oval"/>
            <a:tailEnd type="none"/>
          </a:ln>
          <a:effectLst/>
        </p:spPr>
      </p:sp>
      <p:sp>
        <p:nvSpPr>
          <p:cNvPr id="45" name="Text 4679">
            <a:extLst>
              <a:ext uri="{FF2B5EF4-FFF2-40B4-BE49-F238E27FC236}">
                <a16:creationId xmlns:a16="http://schemas.microsoft.com/office/drawing/2014/main" id="{E5CBB94B-1C3D-6243-224A-05CE72EF91C8}"/>
              </a:ext>
            </a:extLst>
          </p:cNvPr>
          <p:cNvSpPr txBox="1"/>
          <p:nvPr/>
        </p:nvSpPr>
        <p:spPr>
          <a:xfrm>
            <a:off x="838986" y="4222963"/>
            <a:ext cx="1978729" cy="27886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Truck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713B6ED8-456D-97E4-CDF2-52B49BC05489}"/>
              </a:ext>
            </a:extLst>
          </p:cNvPr>
          <p:cNvSpPr/>
          <p:nvPr/>
        </p:nvSpPr>
        <p:spPr>
          <a:xfrm>
            <a:off x="623386" y="4629636"/>
            <a:ext cx="2230899" cy="336959"/>
          </a:xfrm>
          <a:custGeom>
            <a:avLst/>
            <a:gdLst/>
            <a:ahLst/>
            <a:cxnLst/>
            <a:rect l="0" t="0" r="0" b="0"/>
            <a:pathLst>
              <a:path w="1459200" h="220400" fill="none">
                <a:moveTo>
                  <a:pt x="0" y="220400"/>
                </a:moveTo>
                <a:lnTo>
                  <a:pt x="14592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5"/>
            </a:solidFill>
            <a:bevel/>
            <a:headEnd type="oval"/>
            <a:tailEnd type="none"/>
          </a:ln>
          <a:effectLst/>
        </p:spPr>
      </p:sp>
      <p:sp>
        <p:nvSpPr>
          <p:cNvPr id="47" name="Text 4680">
            <a:extLst>
              <a:ext uri="{FF2B5EF4-FFF2-40B4-BE49-F238E27FC236}">
                <a16:creationId xmlns:a16="http://schemas.microsoft.com/office/drawing/2014/main" id="{CB833702-E369-750F-54F8-E5055F5F45F1}"/>
              </a:ext>
            </a:extLst>
          </p:cNvPr>
          <p:cNvSpPr txBox="1"/>
          <p:nvPr/>
        </p:nvSpPr>
        <p:spPr>
          <a:xfrm>
            <a:off x="1086443" y="4664494"/>
            <a:ext cx="1731271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Train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FF938C6C-62CD-084C-4685-1AD5716154DB}"/>
              </a:ext>
            </a:extLst>
          </p:cNvPr>
          <p:cNvSpPr/>
          <p:nvPr/>
        </p:nvSpPr>
        <p:spPr>
          <a:xfrm>
            <a:off x="1134633" y="5082788"/>
            <a:ext cx="1719652" cy="336959"/>
          </a:xfrm>
          <a:custGeom>
            <a:avLst/>
            <a:gdLst/>
            <a:ahLst/>
            <a:cxnLst/>
            <a:rect l="0" t="0" r="0" b="0"/>
            <a:pathLst>
              <a:path w="1124800" h="220400" fill="none">
                <a:moveTo>
                  <a:pt x="0" y="220400"/>
                </a:moveTo>
                <a:lnTo>
                  <a:pt x="11248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5"/>
            </a:solidFill>
            <a:bevel/>
            <a:headEnd type="oval"/>
            <a:tailEnd type="none"/>
          </a:ln>
          <a:effectLst/>
        </p:spPr>
      </p:sp>
      <p:sp>
        <p:nvSpPr>
          <p:cNvPr id="49" name="Text 4681">
            <a:extLst>
              <a:ext uri="{FF2B5EF4-FFF2-40B4-BE49-F238E27FC236}">
                <a16:creationId xmlns:a16="http://schemas.microsoft.com/office/drawing/2014/main" id="{5507E205-C53F-CD11-2633-6AD355B9CF74}"/>
              </a:ext>
            </a:extLst>
          </p:cNvPr>
          <p:cNvSpPr txBox="1"/>
          <p:nvPr/>
        </p:nvSpPr>
        <p:spPr>
          <a:xfrm>
            <a:off x="1470581" y="5117646"/>
            <a:ext cx="1347134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Ship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1B07C83-C9AF-C773-D236-76713181ADBC}"/>
              </a:ext>
            </a:extLst>
          </p:cNvPr>
          <p:cNvSpPr/>
          <p:nvPr/>
        </p:nvSpPr>
        <p:spPr>
          <a:xfrm>
            <a:off x="1169491" y="5535939"/>
            <a:ext cx="1684793" cy="336959"/>
          </a:xfrm>
          <a:custGeom>
            <a:avLst/>
            <a:gdLst/>
            <a:ahLst/>
            <a:cxnLst/>
            <a:rect l="0" t="0" r="0" b="0"/>
            <a:pathLst>
              <a:path w="1102000" h="220400" fill="none">
                <a:moveTo>
                  <a:pt x="0" y="220400"/>
                </a:moveTo>
                <a:lnTo>
                  <a:pt x="11020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5"/>
            </a:solidFill>
            <a:bevel/>
            <a:headEnd type="oval"/>
            <a:tailEnd type="none"/>
          </a:ln>
          <a:effectLst/>
        </p:spPr>
      </p:sp>
      <p:sp>
        <p:nvSpPr>
          <p:cNvPr id="51" name="Text 4682">
            <a:extLst>
              <a:ext uri="{FF2B5EF4-FFF2-40B4-BE49-F238E27FC236}">
                <a16:creationId xmlns:a16="http://schemas.microsoft.com/office/drawing/2014/main" id="{69C41F5D-2B6B-DADE-42C6-C800802645CA}"/>
              </a:ext>
            </a:extLst>
          </p:cNvPr>
          <p:cNvSpPr txBox="1"/>
          <p:nvPr/>
        </p:nvSpPr>
        <p:spPr>
          <a:xfrm>
            <a:off x="1470581" y="5570797"/>
            <a:ext cx="1347134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Pipeline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CE5C226F-4DCD-AB39-C77F-9DA59AE53259}"/>
              </a:ext>
            </a:extLst>
          </p:cNvPr>
          <p:cNvSpPr/>
          <p:nvPr/>
        </p:nvSpPr>
        <p:spPr>
          <a:xfrm>
            <a:off x="1660532" y="1760671"/>
            <a:ext cx="929541" cy="336959"/>
          </a:xfrm>
          <a:custGeom>
            <a:avLst/>
            <a:gdLst/>
            <a:ahLst/>
            <a:cxnLst/>
            <a:rect l="0" t="0" r="0" b="0"/>
            <a:pathLst>
              <a:path w="608000" h="220400" fill="none">
                <a:moveTo>
                  <a:pt x="0" y="220400"/>
                </a:moveTo>
                <a:lnTo>
                  <a:pt x="6080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1"/>
            </a:solidFill>
            <a:bevel/>
            <a:headEnd type="oval"/>
            <a:tailEnd type="none"/>
          </a:ln>
          <a:effectLst/>
        </p:spPr>
      </p:sp>
      <p:sp>
        <p:nvSpPr>
          <p:cNvPr id="53" name="Text 4683">
            <a:extLst>
              <a:ext uri="{FF2B5EF4-FFF2-40B4-BE49-F238E27FC236}">
                <a16:creationId xmlns:a16="http://schemas.microsoft.com/office/drawing/2014/main" id="{23651DA7-B794-39D6-6818-059DCFA4C3C4}"/>
              </a:ext>
            </a:extLst>
          </p:cNvPr>
          <p:cNvSpPr txBox="1"/>
          <p:nvPr/>
        </p:nvSpPr>
        <p:spPr>
          <a:xfrm>
            <a:off x="1288990" y="1820184"/>
            <a:ext cx="1266497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Distilling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03DBBA3-45EB-9920-2C2B-3F87BD8A5F7C}"/>
              </a:ext>
            </a:extLst>
          </p:cNvPr>
          <p:cNvSpPr/>
          <p:nvPr/>
        </p:nvSpPr>
        <p:spPr>
          <a:xfrm>
            <a:off x="1230620" y="2213824"/>
            <a:ext cx="1359454" cy="336959"/>
          </a:xfrm>
          <a:custGeom>
            <a:avLst/>
            <a:gdLst/>
            <a:ahLst/>
            <a:cxnLst/>
            <a:rect l="0" t="0" r="0" b="0"/>
            <a:pathLst>
              <a:path w="889200" h="220400" fill="none">
                <a:moveTo>
                  <a:pt x="0" y="220400"/>
                </a:moveTo>
                <a:lnTo>
                  <a:pt x="8892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1"/>
            </a:solidFill>
            <a:bevel/>
            <a:headEnd type="oval"/>
            <a:tailEnd type="none"/>
          </a:ln>
          <a:effectLst/>
        </p:spPr>
      </p:sp>
      <p:sp>
        <p:nvSpPr>
          <p:cNvPr id="55" name="Text 4684">
            <a:extLst>
              <a:ext uri="{FF2B5EF4-FFF2-40B4-BE49-F238E27FC236}">
                <a16:creationId xmlns:a16="http://schemas.microsoft.com/office/drawing/2014/main" id="{B30FFE56-BDB9-138A-A04B-FDDABB90B2C0}"/>
              </a:ext>
            </a:extLst>
          </p:cNvPr>
          <p:cNvSpPr txBox="1"/>
          <p:nvPr/>
        </p:nvSpPr>
        <p:spPr>
          <a:xfrm>
            <a:off x="1497864" y="2248682"/>
            <a:ext cx="1055640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Cracking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CF81DCA-8BE4-7B7A-314D-FCE6E093D370}"/>
              </a:ext>
            </a:extLst>
          </p:cNvPr>
          <p:cNvSpPr/>
          <p:nvPr/>
        </p:nvSpPr>
        <p:spPr>
          <a:xfrm>
            <a:off x="1497864" y="2666975"/>
            <a:ext cx="1092210" cy="336959"/>
          </a:xfrm>
          <a:custGeom>
            <a:avLst/>
            <a:gdLst/>
            <a:ahLst/>
            <a:cxnLst/>
            <a:rect l="0" t="0" r="0" b="0"/>
            <a:pathLst>
              <a:path w="714400" h="220400" fill="none">
                <a:moveTo>
                  <a:pt x="0" y="220400"/>
                </a:moveTo>
                <a:lnTo>
                  <a:pt x="7144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1"/>
            </a:solidFill>
            <a:bevel/>
            <a:headEnd type="oval"/>
            <a:tailEnd type="none"/>
          </a:ln>
          <a:effectLst/>
        </p:spPr>
      </p:sp>
      <p:sp>
        <p:nvSpPr>
          <p:cNvPr id="57" name="Text 4685">
            <a:extLst>
              <a:ext uri="{FF2B5EF4-FFF2-40B4-BE49-F238E27FC236}">
                <a16:creationId xmlns:a16="http://schemas.microsoft.com/office/drawing/2014/main" id="{180E700F-B7F1-98B8-2BAD-B8884F0159E8}"/>
              </a:ext>
            </a:extLst>
          </p:cNvPr>
          <p:cNvSpPr txBox="1"/>
          <p:nvPr/>
        </p:nvSpPr>
        <p:spPr>
          <a:xfrm>
            <a:off x="1378989" y="2724477"/>
            <a:ext cx="1230940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Reforming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1F0BA54-5A1D-AD9A-1E48-4BEC9B67978D}"/>
              </a:ext>
            </a:extLst>
          </p:cNvPr>
          <p:cNvGrpSpPr/>
          <p:nvPr/>
        </p:nvGrpSpPr>
        <p:grpSpPr>
          <a:xfrm>
            <a:off x="6801214" y="1622920"/>
            <a:ext cx="1603458" cy="840592"/>
            <a:chOff x="7455512" y="2639837"/>
            <a:chExt cx="1603458" cy="840592"/>
          </a:xfrm>
        </p:grpSpPr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2DAF93F-8BDF-C1D5-8B25-603866747F15}"/>
                </a:ext>
              </a:extLst>
            </p:cNvPr>
            <p:cNvSpPr/>
            <p:nvPr/>
          </p:nvSpPr>
          <p:spPr>
            <a:xfrm>
              <a:off x="7455512" y="2690320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825CD27-240D-6A0F-9B8D-A1F814C55083}"/>
                </a:ext>
              </a:extLst>
            </p:cNvPr>
            <p:cNvSpPr/>
            <p:nvPr/>
          </p:nvSpPr>
          <p:spPr>
            <a:xfrm>
              <a:off x="7455512" y="2639837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/>
            </a:solidFill>
            <a:ln w="7600" cap="flat">
              <a:noFill/>
              <a:bevel/>
            </a:ln>
            <a:effectLst/>
          </p:spPr>
        </p:sp>
        <p:sp>
          <p:nvSpPr>
            <p:cNvPr id="61" name="Text 4669">
              <a:extLst>
                <a:ext uri="{FF2B5EF4-FFF2-40B4-BE49-F238E27FC236}">
                  <a16:creationId xmlns:a16="http://schemas.microsoft.com/office/drawing/2014/main" id="{312AFDBB-0400-041B-8D78-BD6C6CFE3D84}"/>
                </a:ext>
              </a:extLst>
            </p:cNvPr>
            <p:cNvSpPr txBox="1"/>
            <p:nvPr/>
          </p:nvSpPr>
          <p:spPr>
            <a:xfrm>
              <a:off x="7532868" y="2753126"/>
              <a:ext cx="1498885" cy="580963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Utilities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419D032-69E7-A1F9-5B79-DBE53732A9AA}"/>
              </a:ext>
            </a:extLst>
          </p:cNvPr>
          <p:cNvGrpSpPr/>
          <p:nvPr/>
        </p:nvGrpSpPr>
        <p:grpSpPr>
          <a:xfrm>
            <a:off x="5112465" y="5602647"/>
            <a:ext cx="1669569" cy="883959"/>
            <a:chOff x="7455512" y="2639837"/>
            <a:chExt cx="1603458" cy="840592"/>
          </a:xfrm>
        </p:grpSpPr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ED21F3BF-2C92-0AED-67BB-271E75898C82}"/>
                </a:ext>
              </a:extLst>
            </p:cNvPr>
            <p:cNvSpPr/>
            <p:nvPr/>
          </p:nvSpPr>
          <p:spPr>
            <a:xfrm>
              <a:off x="7455512" y="2690320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600" cap="flat">
              <a:noFill/>
              <a:bevel/>
            </a:ln>
            <a:effectLst/>
          </p:spPr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2E631D9-7CA5-9136-7AED-B1B441921D26}"/>
                </a:ext>
              </a:extLst>
            </p:cNvPr>
            <p:cNvSpPr/>
            <p:nvPr/>
          </p:nvSpPr>
          <p:spPr>
            <a:xfrm>
              <a:off x="7455512" y="2639837"/>
              <a:ext cx="1603458" cy="790109"/>
            </a:xfrm>
            <a:custGeom>
              <a:avLst/>
              <a:gdLst/>
              <a:ahLst/>
              <a:cxnLst/>
              <a:rect l="0" t="0" r="0" b="0"/>
              <a:pathLst>
                <a:path w="1048800" h="516800">
                  <a:moveTo>
                    <a:pt x="76000" y="0"/>
                  </a:moveTo>
                  <a:lnTo>
                    <a:pt x="972800" y="0"/>
                  </a:lnTo>
                  <a:cubicBezTo>
                    <a:pt x="1014775" y="0"/>
                    <a:pt x="1048800" y="34025"/>
                    <a:pt x="1048800" y="76000"/>
                  </a:cubicBezTo>
                  <a:lnTo>
                    <a:pt x="1048800" y="440800"/>
                  </a:lnTo>
                  <a:cubicBezTo>
                    <a:pt x="1048800" y="482775"/>
                    <a:pt x="1014775" y="516800"/>
                    <a:pt x="972800" y="516800"/>
                  </a:cubicBezTo>
                  <a:lnTo>
                    <a:pt x="76000" y="516800"/>
                  </a:lnTo>
                  <a:cubicBezTo>
                    <a:pt x="34025" y="516800"/>
                    <a:pt x="0" y="482775"/>
                    <a:pt x="0" y="440800"/>
                  </a:cubicBezTo>
                  <a:lnTo>
                    <a:pt x="0" y="76000"/>
                  </a:lnTo>
                  <a:cubicBezTo>
                    <a:pt x="0" y="34025"/>
                    <a:pt x="34025" y="0"/>
                    <a:pt x="76000" y="0"/>
                  </a:cubicBezTo>
                  <a:close/>
                </a:path>
              </a:pathLst>
            </a:custGeom>
            <a:solidFill>
              <a:schemeClr val="accent2"/>
            </a:solidFill>
            <a:ln w="7600" cap="flat">
              <a:noFill/>
              <a:bevel/>
            </a:ln>
            <a:effectLst/>
          </p:spPr>
        </p:sp>
        <p:sp>
          <p:nvSpPr>
            <p:cNvPr id="65" name="Text 4669">
              <a:extLst>
                <a:ext uri="{FF2B5EF4-FFF2-40B4-BE49-F238E27FC236}">
                  <a16:creationId xmlns:a16="http://schemas.microsoft.com/office/drawing/2014/main" id="{59A01343-08C4-8D4A-A67E-EBCBA13A6479}"/>
                </a:ext>
              </a:extLst>
            </p:cNvPr>
            <p:cNvSpPr txBox="1"/>
            <p:nvPr/>
          </p:nvSpPr>
          <p:spPr>
            <a:xfrm>
              <a:off x="7532868" y="2753126"/>
              <a:ext cx="1498885" cy="580963"/>
            </a:xfrm>
            <a:prstGeom prst="rect">
              <a:avLst/>
            </a:prstGeom>
            <a:noFill/>
          </p:spPr>
          <p:txBody>
            <a:bodyPr wrap="square" lIns="36000" tIns="18000" rIns="36000" bIns="1800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IT &amp; Information Systems</a:t>
              </a:r>
            </a:p>
          </p:txBody>
        </p:sp>
      </p:grpSp>
      <p:sp>
        <p:nvSpPr>
          <p:cNvPr id="66" name="FlexibleLine">
            <a:extLst>
              <a:ext uri="{FF2B5EF4-FFF2-40B4-BE49-F238E27FC236}">
                <a16:creationId xmlns:a16="http://schemas.microsoft.com/office/drawing/2014/main" id="{861D63F2-DEC0-2D6F-1E28-BA2498759C45}"/>
              </a:ext>
            </a:extLst>
          </p:cNvPr>
          <p:cNvSpPr/>
          <p:nvPr/>
        </p:nvSpPr>
        <p:spPr>
          <a:xfrm rot="2880303" flipH="1">
            <a:off x="5854991" y="1629088"/>
            <a:ext cx="385940" cy="1558489"/>
          </a:xfrm>
          <a:custGeom>
            <a:avLst/>
            <a:gdLst/>
            <a:ahLst/>
            <a:cxnLst/>
            <a:rect l="0" t="0" r="0" b="0"/>
            <a:pathLst>
              <a:path w="934800" h="775200" fill="none">
                <a:moveTo>
                  <a:pt x="0" y="0"/>
                </a:moveTo>
                <a:cubicBezTo>
                  <a:pt x="0" y="348840"/>
                  <a:pt x="-514140" y="775200"/>
                  <a:pt x="-934800" y="7752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3BEA718A-2E52-D7C6-5E8B-2958BFF92F0B}"/>
              </a:ext>
            </a:extLst>
          </p:cNvPr>
          <p:cNvSpPr/>
          <p:nvPr/>
        </p:nvSpPr>
        <p:spPr>
          <a:xfrm>
            <a:off x="1134633" y="3048250"/>
            <a:ext cx="1437156" cy="317719"/>
          </a:xfrm>
          <a:custGeom>
            <a:avLst/>
            <a:gdLst/>
            <a:ahLst/>
            <a:cxnLst/>
            <a:rect l="0" t="0" r="0" b="0"/>
            <a:pathLst>
              <a:path w="714400" h="220400" fill="none">
                <a:moveTo>
                  <a:pt x="0" y="220400"/>
                </a:moveTo>
                <a:lnTo>
                  <a:pt x="7144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1"/>
            </a:solidFill>
            <a:bevel/>
            <a:headEnd type="oval"/>
            <a:tailEnd type="none"/>
          </a:ln>
          <a:effectLst/>
        </p:spPr>
      </p:sp>
      <p:sp>
        <p:nvSpPr>
          <p:cNvPr id="68" name="Text 4685">
            <a:extLst>
              <a:ext uri="{FF2B5EF4-FFF2-40B4-BE49-F238E27FC236}">
                <a16:creationId xmlns:a16="http://schemas.microsoft.com/office/drawing/2014/main" id="{1985F94D-4AF4-7D83-85D9-3AAD8C6F8D3E}"/>
              </a:ext>
            </a:extLst>
          </p:cNvPr>
          <p:cNvSpPr txBox="1"/>
          <p:nvPr/>
        </p:nvSpPr>
        <p:spPr>
          <a:xfrm>
            <a:off x="687198" y="3085374"/>
            <a:ext cx="1854447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Blending</a:t>
            </a:r>
          </a:p>
        </p:txBody>
      </p:sp>
      <p:sp>
        <p:nvSpPr>
          <p:cNvPr id="69" name="Text 4685">
            <a:extLst>
              <a:ext uri="{FF2B5EF4-FFF2-40B4-BE49-F238E27FC236}">
                <a16:creationId xmlns:a16="http://schemas.microsoft.com/office/drawing/2014/main" id="{8FFC1B9D-7E6C-8E45-7F81-107D66BC8177}"/>
              </a:ext>
            </a:extLst>
          </p:cNvPr>
          <p:cNvSpPr txBox="1"/>
          <p:nvPr/>
        </p:nvSpPr>
        <p:spPr>
          <a:xfrm>
            <a:off x="1336608" y="3460350"/>
            <a:ext cx="1230940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pPr algn="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Treating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C79F7192-CA9A-6A39-E187-1A4F76563DD0}"/>
              </a:ext>
            </a:extLst>
          </p:cNvPr>
          <p:cNvSpPr/>
          <p:nvPr/>
        </p:nvSpPr>
        <p:spPr>
          <a:xfrm>
            <a:off x="1611918" y="3488041"/>
            <a:ext cx="929541" cy="336959"/>
          </a:xfrm>
          <a:custGeom>
            <a:avLst/>
            <a:gdLst/>
            <a:ahLst/>
            <a:cxnLst/>
            <a:rect l="0" t="0" r="0" b="0"/>
            <a:pathLst>
              <a:path w="608000" h="220400" fill="none">
                <a:moveTo>
                  <a:pt x="0" y="220400"/>
                </a:moveTo>
                <a:lnTo>
                  <a:pt x="6080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1"/>
            </a:solidFill>
            <a:bevel/>
            <a:headEnd type="oval"/>
            <a:tailEnd type="none"/>
          </a:ln>
          <a:effectLst/>
        </p:spPr>
      </p:sp>
      <p:sp>
        <p:nvSpPr>
          <p:cNvPr id="71" name="Text 4673">
            <a:extLst>
              <a:ext uri="{FF2B5EF4-FFF2-40B4-BE49-F238E27FC236}">
                <a16:creationId xmlns:a16="http://schemas.microsoft.com/office/drawing/2014/main" id="{2B9EE59C-9C60-F8FA-AB60-A6CE0FE589E8}"/>
              </a:ext>
            </a:extLst>
          </p:cNvPr>
          <p:cNvSpPr txBox="1"/>
          <p:nvPr/>
        </p:nvSpPr>
        <p:spPr>
          <a:xfrm>
            <a:off x="8545449" y="543420"/>
            <a:ext cx="2985966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Compressor &amp; Valve stations</a:t>
            </a:r>
          </a:p>
        </p:txBody>
      </p:sp>
      <p:sp>
        <p:nvSpPr>
          <p:cNvPr id="72" name="Text 4673">
            <a:extLst>
              <a:ext uri="{FF2B5EF4-FFF2-40B4-BE49-F238E27FC236}">
                <a16:creationId xmlns:a16="http://schemas.microsoft.com/office/drawing/2014/main" id="{519FA3DA-4A74-DE9A-720B-D62DB52D64F6}"/>
              </a:ext>
            </a:extLst>
          </p:cNvPr>
          <p:cNvSpPr txBox="1"/>
          <p:nvPr/>
        </p:nvSpPr>
        <p:spPr>
          <a:xfrm>
            <a:off x="8566548" y="926647"/>
            <a:ext cx="2985966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Metering</a:t>
            </a:r>
          </a:p>
        </p:txBody>
      </p:sp>
      <p:sp>
        <p:nvSpPr>
          <p:cNvPr id="73" name="Text 4673">
            <a:extLst>
              <a:ext uri="{FF2B5EF4-FFF2-40B4-BE49-F238E27FC236}">
                <a16:creationId xmlns:a16="http://schemas.microsoft.com/office/drawing/2014/main" id="{1916BC31-64B1-4708-CABC-AF433DAF5C9A}"/>
              </a:ext>
            </a:extLst>
          </p:cNvPr>
          <p:cNvSpPr txBox="1"/>
          <p:nvPr/>
        </p:nvSpPr>
        <p:spPr>
          <a:xfrm>
            <a:off x="8589124" y="1740061"/>
            <a:ext cx="2985966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Aromatics</a:t>
            </a:r>
          </a:p>
        </p:txBody>
      </p:sp>
      <p:sp>
        <p:nvSpPr>
          <p:cNvPr id="74" name="Text 4673">
            <a:extLst>
              <a:ext uri="{FF2B5EF4-FFF2-40B4-BE49-F238E27FC236}">
                <a16:creationId xmlns:a16="http://schemas.microsoft.com/office/drawing/2014/main" id="{3A9B9624-13D5-036F-393E-84CB7F605203}"/>
              </a:ext>
            </a:extLst>
          </p:cNvPr>
          <p:cNvSpPr txBox="1"/>
          <p:nvPr/>
        </p:nvSpPr>
        <p:spPr>
          <a:xfrm>
            <a:off x="8589124" y="1337092"/>
            <a:ext cx="2985966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SIS/ESD</a:t>
            </a:r>
          </a:p>
        </p:txBody>
      </p:sp>
      <p:sp>
        <p:nvSpPr>
          <p:cNvPr id="75" name="FlexibleLine">
            <a:extLst>
              <a:ext uri="{FF2B5EF4-FFF2-40B4-BE49-F238E27FC236}">
                <a16:creationId xmlns:a16="http://schemas.microsoft.com/office/drawing/2014/main" id="{BAE50C4B-BC9D-CFF7-B780-759C56285336}"/>
              </a:ext>
            </a:extLst>
          </p:cNvPr>
          <p:cNvSpPr/>
          <p:nvPr/>
        </p:nvSpPr>
        <p:spPr>
          <a:xfrm rot="6892391">
            <a:off x="4751002" y="5758483"/>
            <a:ext cx="1204602" cy="525941"/>
          </a:xfrm>
          <a:custGeom>
            <a:avLst/>
            <a:gdLst/>
            <a:ahLst/>
            <a:cxnLst/>
            <a:rect l="0" t="0" r="0" b="0"/>
            <a:pathLst>
              <a:path w="934800" h="775200" fill="none">
                <a:moveTo>
                  <a:pt x="0" y="0"/>
                </a:moveTo>
                <a:cubicBezTo>
                  <a:pt x="0" y="348840"/>
                  <a:pt x="-514140" y="775200"/>
                  <a:pt x="-934800" y="775200"/>
                </a:cubicBezTo>
              </a:path>
            </a:pathLst>
          </a:custGeom>
          <a:noFill/>
          <a:ln w="7600" cap="flat">
            <a:solidFill>
              <a:schemeClr val="bg1">
                <a:lumMod val="50000"/>
              </a:schemeClr>
            </a:solidFill>
            <a:prstDash val="dash"/>
            <a:bevel/>
          </a:ln>
        </p:spPr>
      </p:sp>
      <p:sp>
        <p:nvSpPr>
          <p:cNvPr id="76" name="Text 4673">
            <a:extLst>
              <a:ext uri="{FF2B5EF4-FFF2-40B4-BE49-F238E27FC236}">
                <a16:creationId xmlns:a16="http://schemas.microsoft.com/office/drawing/2014/main" id="{A03201DA-3808-F956-892E-972670E36C4E}"/>
              </a:ext>
            </a:extLst>
          </p:cNvPr>
          <p:cNvSpPr txBox="1"/>
          <p:nvPr/>
        </p:nvSpPr>
        <p:spPr>
          <a:xfrm>
            <a:off x="8566042" y="2956186"/>
            <a:ext cx="674869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HVAC</a:t>
            </a:r>
          </a:p>
        </p:txBody>
      </p:sp>
      <p:sp>
        <p:nvSpPr>
          <p:cNvPr id="77" name="Text 4673">
            <a:extLst>
              <a:ext uri="{FF2B5EF4-FFF2-40B4-BE49-F238E27FC236}">
                <a16:creationId xmlns:a16="http://schemas.microsoft.com/office/drawing/2014/main" id="{493F439B-2313-61E6-48D3-683BB897EBF2}"/>
              </a:ext>
            </a:extLst>
          </p:cNvPr>
          <p:cNvSpPr txBox="1"/>
          <p:nvPr/>
        </p:nvSpPr>
        <p:spPr>
          <a:xfrm>
            <a:off x="8566042" y="2174109"/>
            <a:ext cx="1107362" cy="290482"/>
          </a:xfrm>
          <a:prstGeom prst="rect">
            <a:avLst/>
          </a:prstGeom>
          <a:noFill/>
        </p:spPr>
        <p:txBody>
          <a:bodyPr wrap="square" lIns="36000" tIns="18000" rIns="36000" bIns="18000" rtlCol="0" anchor="ctr"/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Fire System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331B538-2D41-D4D9-101A-30B41BA1F6E4}"/>
              </a:ext>
            </a:extLst>
          </p:cNvPr>
          <p:cNvSpPr/>
          <p:nvPr/>
        </p:nvSpPr>
        <p:spPr>
          <a:xfrm>
            <a:off x="8502445" y="2505239"/>
            <a:ext cx="291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Flare &amp; atmospheric ventilation 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C4FEE04E-DBD4-0ACA-4EEB-949D11A82573}"/>
              </a:ext>
            </a:extLst>
          </p:cNvPr>
          <p:cNvSpPr/>
          <p:nvPr/>
        </p:nvSpPr>
        <p:spPr>
          <a:xfrm>
            <a:off x="8566042" y="522989"/>
            <a:ext cx="2625953" cy="336959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001E9E24-F484-CAF5-1423-A12F40256B7F}"/>
              </a:ext>
            </a:extLst>
          </p:cNvPr>
          <p:cNvSpPr/>
          <p:nvPr/>
        </p:nvSpPr>
        <p:spPr>
          <a:xfrm>
            <a:off x="8602988" y="914619"/>
            <a:ext cx="1575306" cy="336430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1D1FC28B-BE4A-8DE3-E840-A5285FE08751}"/>
              </a:ext>
            </a:extLst>
          </p:cNvPr>
          <p:cNvSpPr/>
          <p:nvPr/>
        </p:nvSpPr>
        <p:spPr>
          <a:xfrm>
            <a:off x="8607203" y="1285801"/>
            <a:ext cx="1161898" cy="369375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ED7C18A2-32A2-D792-4AC5-EFA911F683EF}"/>
              </a:ext>
            </a:extLst>
          </p:cNvPr>
          <p:cNvSpPr/>
          <p:nvPr/>
        </p:nvSpPr>
        <p:spPr>
          <a:xfrm>
            <a:off x="8587146" y="1719721"/>
            <a:ext cx="1538423" cy="331161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DB189100-EBF9-FA68-40D2-FC7AF07922C4}"/>
              </a:ext>
            </a:extLst>
          </p:cNvPr>
          <p:cNvSpPr/>
          <p:nvPr/>
        </p:nvSpPr>
        <p:spPr>
          <a:xfrm>
            <a:off x="8624408" y="2143794"/>
            <a:ext cx="1376119" cy="341106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DA3E308E-8B20-F49F-8F08-7B9C3ADCB140}"/>
              </a:ext>
            </a:extLst>
          </p:cNvPr>
          <p:cNvSpPr/>
          <p:nvPr/>
        </p:nvSpPr>
        <p:spPr>
          <a:xfrm>
            <a:off x="8583424" y="2503933"/>
            <a:ext cx="2713467" cy="316456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45BF7741-5B1B-3BB2-8F19-A01C6CAB4ACB}"/>
              </a:ext>
            </a:extLst>
          </p:cNvPr>
          <p:cNvSpPr/>
          <p:nvPr/>
        </p:nvSpPr>
        <p:spPr>
          <a:xfrm>
            <a:off x="8602989" y="2919487"/>
            <a:ext cx="819640" cy="307585"/>
          </a:xfrm>
          <a:custGeom>
            <a:avLst/>
            <a:gdLst/>
            <a:ahLst/>
            <a:cxnLst/>
            <a:rect l="0" t="0" r="0" b="0"/>
            <a:pathLst>
              <a:path w="1717600" h="220400" fill="none">
                <a:moveTo>
                  <a:pt x="0" y="220400"/>
                </a:moveTo>
                <a:lnTo>
                  <a:pt x="1717600" y="220400"/>
                </a:lnTo>
              </a:path>
            </a:pathLst>
          </a:custGeom>
          <a:gradFill>
            <a:gsLst>
              <a:gs pos="0">
                <a:srgbClr val="E7F5FB"/>
              </a:gs>
              <a:gs pos="50000">
                <a:srgbClr val="CFEBF7"/>
              </a:gs>
              <a:gs pos="100000">
                <a:srgbClr val="B7E2F3"/>
              </a:gs>
            </a:gsLst>
            <a:lin ang="5400000" scaled="0"/>
          </a:gradFill>
          <a:ln w="22800" cap="flat">
            <a:solidFill>
              <a:schemeClr val="accent4"/>
            </a:solidFill>
            <a:bevel/>
            <a:tailEnd type="oval"/>
          </a:ln>
          <a:effectLst/>
        </p:spPr>
      </p:sp>
    </p:spTree>
    <p:extLst>
      <p:ext uri="{BB962C8B-B14F-4D97-AF65-F5344CB8AC3E}">
        <p14:creationId xmlns:p14="http://schemas.microsoft.com/office/powerpoint/2010/main" val="9143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68" grpId="0"/>
      <p:bldP spid="69" grpId="0"/>
      <p:bldP spid="71" grpId="0"/>
      <p:bldP spid="72" grpId="0"/>
      <p:bldP spid="73" grpId="0"/>
      <p:bldP spid="74" grpId="0"/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83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A3571-3EDF-47ED-730A-A2CD2575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486" y="551602"/>
            <a:ext cx="8325025" cy="628913"/>
          </a:xfrm>
        </p:spPr>
        <p:txBody>
          <a:bodyPr>
            <a:normAutofit fontScale="90000"/>
          </a:bodyPr>
          <a:lstStyle/>
          <a:p>
            <a:r>
              <a:rPr lang="en-US" sz="2800" b="1" kern="1200" dirty="0">
                <a:latin typeface="+mn-lt"/>
                <a:ea typeface="+mn-ea"/>
                <a:cs typeface="+mn-cs"/>
              </a:rPr>
              <a:t>We are running but we are still falling behind!</a:t>
            </a:r>
            <a:br>
              <a:rPr lang="en-US" sz="2800" b="1" kern="1200" dirty="0">
                <a:latin typeface="+mn-lt"/>
                <a:ea typeface="+mn-ea"/>
                <a:cs typeface="+mn-cs"/>
              </a:rPr>
            </a:br>
            <a:endParaRPr lang="en-TR" sz="2800" b="1" kern="12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F3877B4-3AFF-28E7-C534-D61D334DD5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752611"/>
              </p:ext>
            </p:extLst>
          </p:nvPr>
        </p:nvGraphicFramePr>
        <p:xfrm>
          <a:off x="838200" y="1540933"/>
          <a:ext cx="10515600" cy="463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4212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94E9-9E05-6678-3726-D68DB1FF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9" y="4661454"/>
            <a:ext cx="12192000" cy="2730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i="1" kern="1200" dirty="0" err="1">
                <a:solidFill>
                  <a:srgbClr val="D80E2D"/>
                </a:solidFill>
                <a:latin typeface="+mj-lt"/>
                <a:ea typeface="+mj-ea"/>
                <a:cs typeface="+mj-cs"/>
              </a:rPr>
              <a:t>ICSFusion</a:t>
            </a:r>
            <a:br>
              <a:rPr lang="en-US" sz="4800" b="1" i="1" kern="1200" dirty="0">
                <a:solidFill>
                  <a:srgbClr val="D80E2D"/>
                </a:solidFill>
                <a:latin typeface="+mj-lt"/>
                <a:ea typeface="+mj-ea"/>
                <a:cs typeface="+mj-cs"/>
              </a:rPr>
            </a:br>
            <a:r>
              <a:rPr lang="en-US" sz="4000" b="1" i="1" kern="1200" dirty="0">
                <a:solidFill>
                  <a:srgbClr val="D80E2D"/>
                </a:solidFill>
                <a:latin typeface="+mj-lt"/>
                <a:ea typeface="+mj-ea"/>
                <a:cs typeface="+mj-cs"/>
              </a:rPr>
              <a:t>Industrial Cybersecurity Visibility and Compliance Platform</a:t>
            </a:r>
            <a:endParaRPr lang="en-US" sz="4800" b="1" i="1" kern="1200" dirty="0">
              <a:solidFill>
                <a:srgbClr val="D80E2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1D063-60DB-4719-ED13-194B9A62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83858"/>
          </a:xfrm>
          <a:prstGeom prst="rect">
            <a:avLst/>
          </a:prstGeom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A74532B-6967-0735-F316-983AEAEB3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544604"/>
              </p:ext>
            </p:extLst>
          </p:nvPr>
        </p:nvGraphicFramePr>
        <p:xfrm>
          <a:off x="438606" y="987522"/>
          <a:ext cx="10998019" cy="531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E021978-8AF9-51F6-2F32-8B4A3742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486" y="551602"/>
            <a:ext cx="8325025" cy="628913"/>
          </a:xfrm>
        </p:spPr>
        <p:txBody>
          <a:bodyPr>
            <a:normAutofit/>
          </a:bodyPr>
          <a:lstStyle/>
          <a:p>
            <a:r>
              <a:rPr lang="en-US" sz="2800" b="1" kern="1200" dirty="0" err="1">
                <a:latin typeface="+mn-lt"/>
                <a:ea typeface="+mn-ea"/>
                <a:cs typeface="+mn-cs"/>
              </a:rPr>
              <a:t>ICSFusion</a:t>
            </a:r>
            <a:r>
              <a:rPr lang="en-US" sz="2800" b="1" kern="1200" dirty="0">
                <a:latin typeface="+mn-lt"/>
                <a:ea typeface="+mn-ea"/>
                <a:cs typeface="+mn-cs"/>
              </a:rPr>
              <a:t> Platform</a:t>
            </a:r>
            <a:endParaRPr lang="en-TR" sz="2800" b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8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1"/>
            <a:ext cx="12192000" cy="6896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3F1FDF-7AC1-2B1F-7D1F-9060EF5918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982" y="1451866"/>
            <a:ext cx="4003963" cy="480067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FA219B7-91DF-7E8C-6FA5-4F11DC1CA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076414"/>
              </p:ext>
            </p:extLst>
          </p:nvPr>
        </p:nvGraphicFramePr>
        <p:xfrm>
          <a:off x="5022574" y="1683026"/>
          <a:ext cx="7284880" cy="429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DECE5D0-6F5F-3B6F-8B88-A6DCFEC9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486" y="341472"/>
            <a:ext cx="8325025" cy="628913"/>
          </a:xfrm>
        </p:spPr>
        <p:txBody>
          <a:bodyPr>
            <a:normAutofit/>
          </a:bodyPr>
          <a:lstStyle/>
          <a:p>
            <a:r>
              <a:rPr lang="en-US" sz="2800" b="1" kern="1200" dirty="0">
                <a:latin typeface="+mn-lt"/>
                <a:ea typeface="+mn-ea"/>
                <a:cs typeface="+mn-cs"/>
              </a:rPr>
              <a:t>How it works?</a:t>
            </a:r>
            <a:endParaRPr lang="en-TR" sz="2800" b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75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885908-F366-F729-3BBB-01E99E60F697}"/>
              </a:ext>
            </a:extLst>
          </p:cNvPr>
          <p:cNvSpPr txBox="1"/>
          <p:nvPr/>
        </p:nvSpPr>
        <p:spPr>
          <a:xfrm>
            <a:off x="3330659" y="6381460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Bu sayfayı çoğaltarak iç sayfalarınızda istediğiniz düzende kullanabilirsiniz.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8CDA1-E6CF-EA4B-D724-F8B2D4D08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882686D-0A04-B69C-88DA-A767CD684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C8EBC40-75FF-74B2-E83E-757098317CA7}"/>
              </a:ext>
            </a:extLst>
          </p:cNvPr>
          <p:cNvSpPr txBox="1"/>
          <p:nvPr/>
        </p:nvSpPr>
        <p:spPr>
          <a:xfrm>
            <a:off x="0" y="4585524"/>
            <a:ext cx="1180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Endüstriyel</a:t>
            </a:r>
            <a:r>
              <a:rPr lang="en-US" sz="4400" b="1" dirty="0">
                <a:solidFill>
                  <a:schemeClr val="bg1"/>
                </a:solidFill>
              </a:rPr>
              <a:t> Proses </a:t>
            </a:r>
            <a:r>
              <a:rPr lang="en-US" sz="4400" b="1" dirty="0" err="1">
                <a:solidFill>
                  <a:schemeClr val="bg1"/>
                </a:solidFill>
              </a:rPr>
              <a:t>Güvenliği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ve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Siber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Güvenlik</a:t>
            </a:r>
            <a:r>
              <a:rPr lang="tr-TR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BBA48CE-3D2E-5CB1-2847-32A8CB4886E8}"/>
              </a:ext>
            </a:extLst>
          </p:cNvPr>
          <p:cNvSpPr txBox="1"/>
          <p:nvPr/>
        </p:nvSpPr>
        <p:spPr>
          <a:xfrm>
            <a:off x="3064478" y="3429000"/>
            <a:ext cx="648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 err="1">
                <a:solidFill>
                  <a:schemeClr val="bg1"/>
                </a:solidFill>
              </a:rPr>
              <a:t>ICSFusion</a:t>
            </a:r>
            <a:endParaRPr lang="tr-TR" sz="5400" b="1" dirty="0">
              <a:solidFill>
                <a:schemeClr val="bg1"/>
              </a:solidFill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BCA2660-1A48-D231-94B4-BDC8A729F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4" y="-644151"/>
            <a:ext cx="10830011" cy="60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işaret içeren bir resim&#10;&#10;Açıklama otomatik olarak oluşturuldu">
            <a:extLst>
              <a:ext uri="{FF2B5EF4-FFF2-40B4-BE49-F238E27FC236}">
                <a16:creationId xmlns:a16="http://schemas.microsoft.com/office/drawing/2014/main" id="{FD4B5B05-3891-307B-331A-C1F33E98A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6FA5CC4-ED2B-EEF6-5099-5FDD8B0EE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838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0C700-5A71-0452-FB68-B94C61E16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38" y="1397749"/>
            <a:ext cx="2989321" cy="2989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D38D7-F367-7231-01F5-970F1074B8B6}"/>
              </a:ext>
            </a:extLst>
          </p:cNvPr>
          <p:cNvSpPr txBox="1">
            <a:spLocks/>
          </p:cNvSpPr>
          <p:nvPr/>
        </p:nvSpPr>
        <p:spPr>
          <a:xfrm>
            <a:off x="5783984" y="2018838"/>
            <a:ext cx="5321338" cy="23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1pPr>
            <a:lvl2pPr marL="0" marR="0" indent="2286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2pPr>
            <a:lvl3pPr marL="0" marR="0" indent="4572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3pPr>
            <a:lvl4pPr marL="0" marR="0" indent="6858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4pPr>
            <a:lvl5pPr marL="0" marR="0" indent="9144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5pPr>
            <a:lvl6pPr marL="0" marR="0" indent="11430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Electrical &amp; Electronics Engineer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10+ Cyber Security Experience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7+ ICS/SCADA Cyber Security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Volunteer @ </a:t>
            </a:r>
            <a:r>
              <a:rPr lang="en-US" sz="1800" dirty="0" err="1"/>
              <a:t>BootCamp</a:t>
            </a:r>
            <a:r>
              <a:rPr lang="en-US" sz="1800" dirty="0"/>
              <a:t> &amp; </a:t>
            </a:r>
            <a:r>
              <a:rPr lang="en-US" sz="1800" dirty="0" err="1"/>
              <a:t>EKSKonferans</a:t>
            </a:r>
            <a:endParaRPr lang="en-US" sz="18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CCI Turkey Co-Coordinator</a:t>
            </a:r>
          </a:p>
          <a:p>
            <a:pPr marL="428625" indent="-428625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9D21B1-6087-F30B-67A5-33E3AF510DC5}"/>
              </a:ext>
            </a:extLst>
          </p:cNvPr>
          <p:cNvSpPr txBox="1">
            <a:spLocks/>
          </p:cNvSpPr>
          <p:nvPr/>
        </p:nvSpPr>
        <p:spPr>
          <a:xfrm>
            <a:off x="1028909" y="4601074"/>
            <a:ext cx="5099631" cy="88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norm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1pPr>
            <a:lvl2pPr marL="0" marR="0" indent="2286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2pPr>
            <a:lvl3pPr marL="0" marR="0" indent="4572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3pPr>
            <a:lvl4pPr marL="0" marR="0" indent="6858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4pPr>
            <a:lvl5pPr marL="0" marR="0" indent="9144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defRPr>
            </a:lvl5pPr>
            <a:lvl6pPr marL="0" marR="0" indent="11430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821531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en-US" sz="1600" b="1" dirty="0"/>
              <a:t>Can Demirel (@</a:t>
            </a:r>
            <a:r>
              <a:rPr lang="en-US" sz="1600" b="1" dirty="0" err="1"/>
              <a:t>secandit</a:t>
            </a:r>
            <a:r>
              <a:rPr lang="en-US" sz="1600" b="1" dirty="0"/>
              <a:t>)</a:t>
            </a:r>
          </a:p>
          <a:p>
            <a:pPr algn="ctr">
              <a:spcBef>
                <a:spcPts val="500"/>
              </a:spcBef>
            </a:pPr>
            <a:r>
              <a:rPr lang="en-US" sz="1600" b="1" dirty="0" err="1"/>
              <a:t>ICSFusion</a:t>
            </a:r>
            <a:r>
              <a:rPr lang="en-US" sz="1600" b="1" dirty="0"/>
              <a:t> Co-Founder</a:t>
            </a:r>
          </a:p>
        </p:txBody>
      </p:sp>
    </p:spTree>
    <p:extLst>
      <p:ext uri="{BB962C8B-B14F-4D97-AF65-F5344CB8AC3E}">
        <p14:creationId xmlns:p14="http://schemas.microsoft.com/office/powerpoint/2010/main" val="310665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18F8-5985-174E-B565-20444FB6E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06384-CDFA-8B4F-BE06-69C577E8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grey light png ile ilgili görsel sonucu">
            <a:extLst>
              <a:ext uri="{FF2B5EF4-FFF2-40B4-BE49-F238E27FC236}">
                <a16:creationId xmlns:a16="http://schemas.microsoft.com/office/drawing/2014/main" id="{454C9687-759C-6A49-AE2F-95691D9D8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5046" y="4447489"/>
            <a:ext cx="12192000" cy="2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D0D85-7572-784C-9FFA-AB6F3B421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" y="0"/>
            <a:ext cx="12187701" cy="4557931"/>
          </a:xfrm>
          <a:prstGeom prst="rect">
            <a:avLst/>
          </a:prstGeom>
        </p:spPr>
      </p:pic>
      <p:sp>
        <p:nvSpPr>
          <p:cNvPr id="6" name="Metin kutusu 23">
            <a:extLst>
              <a:ext uri="{FF2B5EF4-FFF2-40B4-BE49-F238E27FC236}">
                <a16:creationId xmlns:a16="http://schemas.microsoft.com/office/drawing/2014/main" id="{F0B893DF-12C4-5B4B-B659-D8FFF70060EE}"/>
              </a:ext>
            </a:extLst>
          </p:cNvPr>
          <p:cNvSpPr txBox="1"/>
          <p:nvPr/>
        </p:nvSpPr>
        <p:spPr>
          <a:xfrm>
            <a:off x="783943" y="754596"/>
            <a:ext cx="3576022" cy="50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AU" sz="3400" dirty="0">
                <a:solidFill>
                  <a:schemeClr val="bg1"/>
                </a:solidFill>
                <a:latin typeface="Gotham Bold" pitchFamily="50" charset="0"/>
              </a:rPr>
              <a:t>Team Experience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42DEE3-9A9B-0E46-8BD1-67655415A679}"/>
              </a:ext>
            </a:extLst>
          </p:cNvPr>
          <p:cNvSpPr/>
          <p:nvPr/>
        </p:nvSpPr>
        <p:spPr>
          <a:xfrm>
            <a:off x="719691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47A90A-ECDA-4E48-9752-4480DDE247F2}"/>
              </a:ext>
            </a:extLst>
          </p:cNvPr>
          <p:cNvSpPr/>
          <p:nvPr/>
        </p:nvSpPr>
        <p:spPr>
          <a:xfrm>
            <a:off x="2378507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74A25-0683-1F4A-AE4D-44C8B07CBA26}"/>
              </a:ext>
            </a:extLst>
          </p:cNvPr>
          <p:cNvSpPr/>
          <p:nvPr/>
        </p:nvSpPr>
        <p:spPr>
          <a:xfrm>
            <a:off x="4037323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5BDFC-ED72-8A45-B105-5111A58FA15D}"/>
              </a:ext>
            </a:extLst>
          </p:cNvPr>
          <p:cNvSpPr/>
          <p:nvPr/>
        </p:nvSpPr>
        <p:spPr>
          <a:xfrm>
            <a:off x="5696139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D9E8E2-8D73-5B4D-A6F8-0C7E60602FD7}"/>
              </a:ext>
            </a:extLst>
          </p:cNvPr>
          <p:cNvSpPr/>
          <p:nvPr/>
        </p:nvSpPr>
        <p:spPr>
          <a:xfrm>
            <a:off x="7354955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A1B8EC-C6AE-084A-A3EB-5D6EFF6A1E52}"/>
              </a:ext>
            </a:extLst>
          </p:cNvPr>
          <p:cNvSpPr/>
          <p:nvPr/>
        </p:nvSpPr>
        <p:spPr>
          <a:xfrm>
            <a:off x="9013771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4A04C5-3297-3E45-928F-7BFA0906F0E7}"/>
              </a:ext>
            </a:extLst>
          </p:cNvPr>
          <p:cNvSpPr/>
          <p:nvPr/>
        </p:nvSpPr>
        <p:spPr>
          <a:xfrm>
            <a:off x="10672584" y="4103078"/>
            <a:ext cx="909817" cy="90981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F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5607">
            <a:extLst>
              <a:ext uri="{FF2B5EF4-FFF2-40B4-BE49-F238E27FC236}">
                <a16:creationId xmlns:a16="http://schemas.microsoft.com/office/drawing/2014/main" id="{B31E8E21-2A4F-BC40-9BA2-5CEEEC49F970}"/>
              </a:ext>
            </a:extLst>
          </p:cNvPr>
          <p:cNvSpPr txBox="1"/>
          <p:nvPr/>
        </p:nvSpPr>
        <p:spPr>
          <a:xfrm>
            <a:off x="355635" y="5216127"/>
            <a:ext cx="16851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Oil</a:t>
            </a:r>
            <a:r>
              <a:rPr lang="tr-TR" sz="1300" b="1" dirty="0">
                <a:solidFill>
                  <a:srgbClr val="404041"/>
                </a:solidFill>
                <a:latin typeface="Gotham Medium" panose="02000604030000020004" pitchFamily="50" charset="0"/>
              </a:rPr>
              <a:t> &amp; </a:t>
            </a:r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Gas</a:t>
            </a:r>
            <a:endParaRPr lang="tr-TR" sz="1300" b="1" dirty="0">
              <a:solidFill>
                <a:srgbClr val="404041"/>
              </a:solidFill>
              <a:latin typeface="Gotham Medium" panose="02000604030000020004" pitchFamily="50" charset="0"/>
            </a:endParaRPr>
          </a:p>
        </p:txBody>
      </p:sp>
      <p:sp>
        <p:nvSpPr>
          <p:cNvPr id="15" name="Metin kutusu 5608">
            <a:extLst>
              <a:ext uri="{FF2B5EF4-FFF2-40B4-BE49-F238E27FC236}">
                <a16:creationId xmlns:a16="http://schemas.microsoft.com/office/drawing/2014/main" id="{0A807D6E-2992-7C48-8B91-D4226ED50CFC}"/>
              </a:ext>
            </a:extLst>
          </p:cNvPr>
          <p:cNvSpPr txBox="1"/>
          <p:nvPr/>
        </p:nvSpPr>
        <p:spPr>
          <a:xfrm>
            <a:off x="1857354" y="5216127"/>
            <a:ext cx="20785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Tranmission</a:t>
            </a:r>
            <a:r>
              <a:rPr lang="tr-TR" sz="1300" b="1" dirty="0">
                <a:solidFill>
                  <a:srgbClr val="404041"/>
                </a:solidFill>
                <a:latin typeface="Gotham Medium" panose="02000604030000020004" pitchFamily="50" charset="0"/>
              </a:rPr>
              <a:t> &amp; Distribution</a:t>
            </a:r>
          </a:p>
        </p:txBody>
      </p:sp>
      <p:sp>
        <p:nvSpPr>
          <p:cNvPr id="16" name="Metin kutusu 5609">
            <a:extLst>
              <a:ext uri="{FF2B5EF4-FFF2-40B4-BE49-F238E27FC236}">
                <a16:creationId xmlns:a16="http://schemas.microsoft.com/office/drawing/2014/main" id="{A7358CBA-E811-574B-9EED-6C359ECD360A}"/>
              </a:ext>
            </a:extLst>
          </p:cNvPr>
          <p:cNvSpPr txBox="1"/>
          <p:nvPr/>
        </p:nvSpPr>
        <p:spPr>
          <a:xfrm>
            <a:off x="3593391" y="5216127"/>
            <a:ext cx="17621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Power</a:t>
            </a:r>
            <a:r>
              <a:rPr lang="tr-TR" sz="1300" b="1" dirty="0">
                <a:solidFill>
                  <a:srgbClr val="404041"/>
                </a:solidFill>
                <a:latin typeface="Gotham Medium" panose="02000604030000020004" pitchFamily="50" charset="0"/>
              </a:rPr>
              <a:t> </a:t>
            </a:r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Plants</a:t>
            </a:r>
            <a:endParaRPr lang="tr-TR" sz="1300" b="1" dirty="0">
              <a:solidFill>
                <a:srgbClr val="404041"/>
              </a:solidFill>
              <a:latin typeface="Gotham Medium" panose="02000604030000020004" pitchFamily="50" charset="0"/>
            </a:endParaRPr>
          </a:p>
        </p:txBody>
      </p:sp>
      <p:sp>
        <p:nvSpPr>
          <p:cNvPr id="17" name="Metin kutusu 5611">
            <a:extLst>
              <a:ext uri="{FF2B5EF4-FFF2-40B4-BE49-F238E27FC236}">
                <a16:creationId xmlns:a16="http://schemas.microsoft.com/office/drawing/2014/main" id="{BE72279B-0800-454E-AA9E-3339AA2580AD}"/>
              </a:ext>
            </a:extLst>
          </p:cNvPr>
          <p:cNvSpPr txBox="1"/>
          <p:nvPr/>
        </p:nvSpPr>
        <p:spPr>
          <a:xfrm>
            <a:off x="5566357" y="5216127"/>
            <a:ext cx="1188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Mining</a:t>
            </a:r>
            <a:endParaRPr lang="tr-TR" sz="1300" b="1" dirty="0">
              <a:solidFill>
                <a:srgbClr val="404041"/>
              </a:solidFill>
              <a:latin typeface="Gotham Medium" panose="02000604030000020004" pitchFamily="50" charset="0"/>
            </a:endParaRPr>
          </a:p>
        </p:txBody>
      </p:sp>
      <p:sp>
        <p:nvSpPr>
          <p:cNvPr id="18" name="Metin kutusu 5612">
            <a:extLst>
              <a:ext uri="{FF2B5EF4-FFF2-40B4-BE49-F238E27FC236}">
                <a16:creationId xmlns:a16="http://schemas.microsoft.com/office/drawing/2014/main" id="{8085DA58-80BB-E84A-A24A-E93975402675}"/>
              </a:ext>
            </a:extLst>
          </p:cNvPr>
          <p:cNvSpPr txBox="1"/>
          <p:nvPr/>
        </p:nvSpPr>
        <p:spPr>
          <a:xfrm>
            <a:off x="7095284" y="5216127"/>
            <a:ext cx="15315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Pipelines</a:t>
            </a:r>
            <a:endParaRPr lang="tr-TR" sz="1300" b="1" dirty="0">
              <a:solidFill>
                <a:srgbClr val="404041"/>
              </a:solidFill>
              <a:latin typeface="Gotham Medium" panose="02000604030000020004" pitchFamily="50" charset="0"/>
            </a:endParaRPr>
          </a:p>
        </p:txBody>
      </p:sp>
      <p:sp>
        <p:nvSpPr>
          <p:cNvPr id="19" name="Metin kutusu 5613">
            <a:extLst>
              <a:ext uri="{FF2B5EF4-FFF2-40B4-BE49-F238E27FC236}">
                <a16:creationId xmlns:a16="http://schemas.microsoft.com/office/drawing/2014/main" id="{968907C2-E53C-8248-95DD-8F6EEBCBAC0B}"/>
              </a:ext>
            </a:extLst>
          </p:cNvPr>
          <p:cNvSpPr txBox="1"/>
          <p:nvPr/>
        </p:nvSpPr>
        <p:spPr>
          <a:xfrm>
            <a:off x="8649467" y="5216127"/>
            <a:ext cx="16851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00" b="1" dirty="0" err="1">
                <a:solidFill>
                  <a:srgbClr val="404041"/>
                </a:solidFill>
                <a:latin typeface="Gotham Medium" panose="02000604030000020004" pitchFamily="50" charset="0"/>
              </a:rPr>
              <a:t>Water</a:t>
            </a:r>
            <a:endParaRPr lang="tr-TR" sz="1300" b="1" dirty="0">
              <a:solidFill>
                <a:srgbClr val="404041"/>
              </a:solidFill>
              <a:latin typeface="Gotham Medium" panose="02000604030000020004" pitchFamily="50" charset="0"/>
            </a:endParaRPr>
          </a:p>
        </p:txBody>
      </p:sp>
      <p:sp>
        <p:nvSpPr>
          <p:cNvPr id="20" name="Metin kutusu 5614">
            <a:extLst>
              <a:ext uri="{FF2B5EF4-FFF2-40B4-BE49-F238E27FC236}">
                <a16:creationId xmlns:a16="http://schemas.microsoft.com/office/drawing/2014/main" id="{8F75E94E-A156-7241-BAA0-39C8A2F705A7}"/>
              </a:ext>
            </a:extLst>
          </p:cNvPr>
          <p:cNvSpPr txBox="1"/>
          <p:nvPr/>
        </p:nvSpPr>
        <p:spPr>
          <a:xfrm>
            <a:off x="10290575" y="5216127"/>
            <a:ext cx="1662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300" b="1">
                <a:solidFill>
                  <a:srgbClr val="404041"/>
                </a:solidFill>
                <a:latin typeface="Gotham Medium" panose="02000604030000020004" pitchFamily="50" charset="0"/>
              </a:rPr>
              <a:t>Manufacturing</a:t>
            </a:r>
            <a:endParaRPr lang="tr-TR" sz="1300" b="1" dirty="0">
              <a:solidFill>
                <a:srgbClr val="40404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C9F620-86A2-9348-8739-E843C92A16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14" y="4229359"/>
            <a:ext cx="629408" cy="6210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00C5FF-4E99-6D4C-86B8-6C063A66C6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516" y="4259960"/>
            <a:ext cx="506055" cy="570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3E2183-77CB-3842-B5D6-41C0C9CD7C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860" y="4085796"/>
            <a:ext cx="766742" cy="766742"/>
          </a:xfrm>
          <a:prstGeom prst="rect">
            <a:avLst/>
          </a:prstGeom>
        </p:spPr>
      </p:pic>
      <p:sp>
        <p:nvSpPr>
          <p:cNvPr id="24" name="Freeform 10">
            <a:extLst>
              <a:ext uri="{FF2B5EF4-FFF2-40B4-BE49-F238E27FC236}">
                <a16:creationId xmlns:a16="http://schemas.microsoft.com/office/drawing/2014/main" id="{A45A5CA9-CBA9-D14F-BB7A-1E0C09A0D011}"/>
              </a:ext>
            </a:extLst>
          </p:cNvPr>
          <p:cNvSpPr>
            <a:spLocks noEditPoints="1"/>
          </p:cNvSpPr>
          <p:nvPr/>
        </p:nvSpPr>
        <p:spPr bwMode="auto">
          <a:xfrm>
            <a:off x="5805493" y="4305278"/>
            <a:ext cx="691107" cy="518116"/>
          </a:xfrm>
          <a:custGeom>
            <a:avLst/>
            <a:gdLst>
              <a:gd name="T0" fmla="*/ 274 w 319"/>
              <a:gd name="T1" fmla="*/ 235 h 285"/>
              <a:gd name="T2" fmla="*/ 198 w 319"/>
              <a:gd name="T3" fmla="*/ 235 h 285"/>
              <a:gd name="T4" fmla="*/ 274 w 319"/>
              <a:gd name="T5" fmla="*/ 235 h 285"/>
              <a:gd name="T6" fmla="*/ 306 w 319"/>
              <a:gd name="T7" fmla="*/ 97 h 285"/>
              <a:gd name="T8" fmla="*/ 9 w 319"/>
              <a:gd name="T9" fmla="*/ 97 h 285"/>
              <a:gd name="T10" fmla="*/ 35 w 319"/>
              <a:gd name="T11" fmla="*/ 70 h 285"/>
              <a:gd name="T12" fmla="*/ 65 w 319"/>
              <a:gd name="T13" fmla="*/ 50 h 285"/>
              <a:gd name="T14" fmla="*/ 111 w 319"/>
              <a:gd name="T15" fmla="*/ 29 h 285"/>
              <a:gd name="T16" fmla="*/ 155 w 319"/>
              <a:gd name="T17" fmla="*/ 18 h 285"/>
              <a:gd name="T18" fmla="*/ 205 w 319"/>
              <a:gd name="T19" fmla="*/ 21 h 285"/>
              <a:gd name="T20" fmla="*/ 237 w 319"/>
              <a:gd name="T21" fmla="*/ 43 h 285"/>
              <a:gd name="T22" fmla="*/ 264 w 319"/>
              <a:gd name="T23" fmla="*/ 52 h 285"/>
              <a:gd name="T24" fmla="*/ 283 w 319"/>
              <a:gd name="T25" fmla="*/ 68 h 285"/>
              <a:gd name="T26" fmla="*/ 301 w 319"/>
              <a:gd name="T27" fmla="*/ 82 h 285"/>
              <a:gd name="T28" fmla="*/ 306 w 319"/>
              <a:gd name="T29" fmla="*/ 97 h 285"/>
              <a:gd name="T30" fmla="*/ 55 w 319"/>
              <a:gd name="T31" fmla="*/ 200 h 285"/>
              <a:gd name="T32" fmla="*/ 0 w 319"/>
              <a:gd name="T33" fmla="*/ 106 h 285"/>
              <a:gd name="T34" fmla="*/ 319 w 319"/>
              <a:gd name="T35" fmla="*/ 106 h 285"/>
              <a:gd name="T36" fmla="*/ 271 w 319"/>
              <a:gd name="T37" fmla="*/ 199 h 285"/>
              <a:gd name="T38" fmla="*/ 186 w 319"/>
              <a:gd name="T39" fmla="*/ 232 h 285"/>
              <a:gd name="T40" fmla="*/ 142 w 319"/>
              <a:gd name="T41" fmla="*/ 232 h 285"/>
              <a:gd name="T42" fmla="*/ 55 w 319"/>
              <a:gd name="T43" fmla="*/ 200 h 285"/>
              <a:gd name="T44" fmla="*/ 55 w 319"/>
              <a:gd name="T45" fmla="*/ 200 h 285"/>
              <a:gd name="T46" fmla="*/ 130 w 319"/>
              <a:gd name="T47" fmla="*/ 235 h 285"/>
              <a:gd name="T48" fmla="*/ 54 w 319"/>
              <a:gd name="T49" fmla="*/ 235 h 285"/>
              <a:gd name="T50" fmla="*/ 130 w 319"/>
              <a:gd name="T51" fmla="*/ 235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9" h="285">
                <a:moveTo>
                  <a:pt x="274" y="235"/>
                </a:moveTo>
                <a:cubicBezTo>
                  <a:pt x="274" y="285"/>
                  <a:pt x="198" y="285"/>
                  <a:pt x="198" y="235"/>
                </a:cubicBezTo>
                <a:cubicBezTo>
                  <a:pt x="198" y="185"/>
                  <a:pt x="274" y="185"/>
                  <a:pt x="274" y="235"/>
                </a:cubicBezTo>
                <a:close/>
                <a:moveTo>
                  <a:pt x="306" y="97"/>
                </a:moveTo>
                <a:cubicBezTo>
                  <a:pt x="207" y="97"/>
                  <a:pt x="108" y="97"/>
                  <a:pt x="9" y="97"/>
                </a:cubicBezTo>
                <a:cubicBezTo>
                  <a:pt x="10" y="78"/>
                  <a:pt x="20" y="68"/>
                  <a:pt x="35" y="70"/>
                </a:cubicBezTo>
                <a:cubicBezTo>
                  <a:pt x="35" y="55"/>
                  <a:pt x="46" y="41"/>
                  <a:pt x="65" y="50"/>
                </a:cubicBezTo>
                <a:cubicBezTo>
                  <a:pt x="76" y="29"/>
                  <a:pt x="91" y="23"/>
                  <a:pt x="111" y="29"/>
                </a:cubicBezTo>
                <a:cubicBezTo>
                  <a:pt x="122" y="11"/>
                  <a:pt x="139" y="6"/>
                  <a:pt x="155" y="18"/>
                </a:cubicBezTo>
                <a:cubicBezTo>
                  <a:pt x="165" y="2"/>
                  <a:pt x="194" y="0"/>
                  <a:pt x="205" y="21"/>
                </a:cubicBezTo>
                <a:cubicBezTo>
                  <a:pt x="219" y="20"/>
                  <a:pt x="234" y="28"/>
                  <a:pt x="237" y="43"/>
                </a:cubicBezTo>
                <a:cubicBezTo>
                  <a:pt x="248" y="37"/>
                  <a:pt x="255" y="39"/>
                  <a:pt x="264" y="52"/>
                </a:cubicBezTo>
                <a:cubicBezTo>
                  <a:pt x="273" y="50"/>
                  <a:pt x="286" y="58"/>
                  <a:pt x="283" y="68"/>
                </a:cubicBezTo>
                <a:cubicBezTo>
                  <a:pt x="291" y="66"/>
                  <a:pt x="301" y="68"/>
                  <a:pt x="301" y="82"/>
                </a:cubicBezTo>
                <a:cubicBezTo>
                  <a:pt x="308" y="83"/>
                  <a:pt x="311" y="91"/>
                  <a:pt x="306" y="97"/>
                </a:cubicBezTo>
                <a:close/>
                <a:moveTo>
                  <a:pt x="55" y="200"/>
                </a:moveTo>
                <a:cubicBezTo>
                  <a:pt x="37" y="169"/>
                  <a:pt x="19" y="137"/>
                  <a:pt x="0" y="106"/>
                </a:cubicBezTo>
                <a:cubicBezTo>
                  <a:pt x="107" y="106"/>
                  <a:pt x="213" y="106"/>
                  <a:pt x="319" y="106"/>
                </a:cubicBezTo>
                <a:cubicBezTo>
                  <a:pt x="303" y="137"/>
                  <a:pt x="287" y="168"/>
                  <a:pt x="271" y="199"/>
                </a:cubicBezTo>
                <a:cubicBezTo>
                  <a:pt x="241" y="170"/>
                  <a:pt x="191" y="184"/>
                  <a:pt x="186" y="232"/>
                </a:cubicBezTo>
                <a:cubicBezTo>
                  <a:pt x="171" y="232"/>
                  <a:pt x="157" y="232"/>
                  <a:pt x="142" y="232"/>
                </a:cubicBezTo>
                <a:cubicBezTo>
                  <a:pt x="141" y="196"/>
                  <a:pt x="95" y="164"/>
                  <a:pt x="55" y="200"/>
                </a:cubicBezTo>
                <a:cubicBezTo>
                  <a:pt x="55" y="200"/>
                  <a:pt x="55" y="200"/>
                  <a:pt x="55" y="200"/>
                </a:cubicBezTo>
                <a:close/>
                <a:moveTo>
                  <a:pt x="130" y="235"/>
                </a:moveTo>
                <a:cubicBezTo>
                  <a:pt x="130" y="285"/>
                  <a:pt x="54" y="285"/>
                  <a:pt x="54" y="235"/>
                </a:cubicBezTo>
                <a:cubicBezTo>
                  <a:pt x="54" y="185"/>
                  <a:pt x="130" y="185"/>
                  <a:pt x="130" y="2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9493C9-2F5C-2B4B-93B9-5A14D9EE8D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078" y="4276561"/>
            <a:ext cx="633894" cy="6338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8CAA56-3922-7E47-AE0E-E9AF9DE330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103" y="4259712"/>
            <a:ext cx="590663" cy="5906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D9BB6-413F-FF4B-A227-7C82E20D68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001" y="4173865"/>
            <a:ext cx="723198" cy="7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7D125-405C-5FDD-F8A8-19C212052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3B67CE0-A70B-9108-1332-5E86FFD3A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3752850"/>
            <a:ext cx="11372849" cy="2562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tr-TR" sz="6600" dirty="0">
                <a:solidFill>
                  <a:schemeClr val="tx1"/>
                </a:solidFill>
              </a:rPr>
              <a:t>A </a:t>
            </a:r>
            <a:r>
              <a:rPr lang="tr-TR" sz="6600" dirty="0" err="1">
                <a:solidFill>
                  <a:schemeClr val="tx1"/>
                </a:solidFill>
              </a:rPr>
              <a:t>team</a:t>
            </a:r>
            <a:r>
              <a:rPr lang="tr-TR" sz="6600" dirty="0">
                <a:solidFill>
                  <a:schemeClr val="tx1"/>
                </a:solidFill>
              </a:rPr>
              <a:t> at </a:t>
            </a:r>
            <a:r>
              <a:rPr lang="tr-TR" sz="6600" dirty="0" err="1">
                <a:solidFill>
                  <a:schemeClr val="tx1"/>
                </a:solidFill>
              </a:rPr>
              <a:t>national</a:t>
            </a:r>
            <a:r>
              <a:rPr lang="tr-TR" sz="6600" dirty="0">
                <a:solidFill>
                  <a:schemeClr val="tx1"/>
                </a:solidFill>
              </a:rPr>
              <a:t> </a:t>
            </a:r>
            <a:r>
              <a:rPr lang="tr-TR" sz="6600" dirty="0" err="1">
                <a:solidFill>
                  <a:schemeClr val="tx1"/>
                </a:solidFill>
              </a:rPr>
              <a:t>scale</a:t>
            </a:r>
            <a:r>
              <a:rPr lang="tr-TR" sz="6600" dirty="0">
                <a:solidFill>
                  <a:schemeClr val="tx1"/>
                </a:solidFill>
              </a:rPr>
              <a:t>!</a:t>
            </a:r>
          </a:p>
          <a:p>
            <a:pPr marL="0" indent="0" algn="ctr">
              <a:buNone/>
            </a:pPr>
            <a:r>
              <a:rPr lang="tr-TR" sz="3200" dirty="0" err="1">
                <a:solidFill>
                  <a:schemeClr val="tx1"/>
                </a:solidFill>
              </a:rPr>
              <a:t>We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led</a:t>
            </a:r>
            <a:r>
              <a:rPr lang="tr-TR" sz="3200" dirty="0">
                <a:solidFill>
                  <a:schemeClr val="tx1"/>
                </a:solidFill>
              </a:rPr>
              <a:t> First ICS Security </a:t>
            </a:r>
            <a:r>
              <a:rPr lang="tr-TR" sz="3200" dirty="0" err="1">
                <a:solidFill>
                  <a:schemeClr val="tx1"/>
                </a:solidFill>
              </a:rPr>
              <a:t>Focused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National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Cyber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Exercise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tr-TR" sz="3200" dirty="0" err="1">
                <a:solidFill>
                  <a:schemeClr val="tx1"/>
                </a:solidFill>
              </a:rPr>
              <a:t>with</a:t>
            </a:r>
            <a:r>
              <a:rPr lang="tr-TR" sz="3200" dirty="0">
                <a:solidFill>
                  <a:schemeClr val="tx1"/>
                </a:solidFill>
              </a:rPr>
              <a:t> 200+ </a:t>
            </a:r>
            <a:r>
              <a:rPr lang="tr-TR" sz="3200" dirty="0" err="1">
                <a:solidFill>
                  <a:schemeClr val="tx1"/>
                </a:solidFill>
              </a:rPr>
              <a:t>Asset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Owners</a:t>
            </a:r>
            <a:endParaRPr lang="tr-T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A4C0-EEE4-8822-D9BE-08B43ECD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4D5D-EA50-25AD-2B82-D64F51862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80991-E36E-37B2-DD99-832B56C4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2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885908-F366-F729-3BBB-01E99E60F697}"/>
              </a:ext>
            </a:extLst>
          </p:cNvPr>
          <p:cNvSpPr txBox="1"/>
          <p:nvPr/>
        </p:nvSpPr>
        <p:spPr>
          <a:xfrm>
            <a:off x="3330659" y="6381460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Bu sayfayı çoğaltarak iç sayfalarınızda istediğiniz düzende kullanabilirsiniz.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94E47-A1FA-AFC6-AA8B-EE4AF2808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45" y="0"/>
            <a:ext cx="12323808" cy="69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83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82711-2F0C-0473-FF46-F7990CEECBD0}"/>
              </a:ext>
            </a:extLst>
          </p:cNvPr>
          <p:cNvSpPr txBox="1"/>
          <p:nvPr/>
        </p:nvSpPr>
        <p:spPr>
          <a:xfrm>
            <a:off x="1417982" y="1704417"/>
            <a:ext cx="100186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dirty="0"/>
              <a:t>Unexpected downtime costs</a:t>
            </a:r>
            <a:r>
              <a:rPr lang="en-US" sz="4800" b="1" i="1" dirty="0"/>
              <a:t> 250.000k USD</a:t>
            </a:r>
            <a:r>
              <a:rPr lang="en-US" sz="4800" dirty="0"/>
              <a:t> and up to </a:t>
            </a:r>
            <a:r>
              <a:rPr lang="en-US" sz="4800" b="1" i="1" dirty="0"/>
              <a:t>%82 </a:t>
            </a:r>
            <a:r>
              <a:rPr lang="en-US" sz="4800" i="1" dirty="0"/>
              <a:t>industrial companies faces unexpected downtime.</a:t>
            </a:r>
            <a:endParaRPr lang="en-TR" sz="4800" dirty="0"/>
          </a:p>
        </p:txBody>
      </p:sp>
    </p:spTree>
    <p:extLst>
      <p:ext uri="{BB962C8B-B14F-4D97-AF65-F5344CB8AC3E}">
        <p14:creationId xmlns:p14="http://schemas.microsoft.com/office/powerpoint/2010/main" val="100528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42"/>
            <a:ext cx="12192000" cy="67667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487D78-B708-9302-907F-753E5C5EA5D6}"/>
              </a:ext>
            </a:extLst>
          </p:cNvPr>
          <p:cNvGrpSpPr/>
          <p:nvPr/>
        </p:nvGrpSpPr>
        <p:grpSpPr>
          <a:xfrm>
            <a:off x="1208651" y="3276791"/>
            <a:ext cx="5007923" cy="4865960"/>
            <a:chOff x="3690938" y="436563"/>
            <a:chExt cx="5264150" cy="511492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7065C01-8E19-01D3-80FA-26C5901537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0938" y="436563"/>
              <a:ext cx="5264150" cy="5114925"/>
            </a:xfrm>
            <a:custGeom>
              <a:avLst/>
              <a:gdLst>
                <a:gd name="T0" fmla="*/ 2355 w 2519"/>
                <a:gd name="T1" fmla="*/ 1508 h 2448"/>
                <a:gd name="T2" fmla="*/ 2189 w 2519"/>
                <a:gd name="T3" fmla="*/ 1879 h 2448"/>
                <a:gd name="T4" fmla="*/ 2175 w 2519"/>
                <a:gd name="T5" fmla="*/ 1942 h 2448"/>
                <a:gd name="T6" fmla="*/ 2012 w 2519"/>
                <a:gd name="T7" fmla="*/ 2110 h 2448"/>
                <a:gd name="T8" fmla="*/ 1952 w 2519"/>
                <a:gd name="T9" fmla="*/ 2246 h 2448"/>
                <a:gd name="T10" fmla="*/ 1892 w 2519"/>
                <a:gd name="T11" fmla="*/ 2214 h 2448"/>
                <a:gd name="T12" fmla="*/ 1571 w 2519"/>
                <a:gd name="T13" fmla="*/ 2367 h 2448"/>
                <a:gd name="T14" fmla="*/ 1499 w 2519"/>
                <a:gd name="T15" fmla="*/ 2401 h 2448"/>
                <a:gd name="T16" fmla="*/ 1365 w 2519"/>
                <a:gd name="T17" fmla="*/ 2378 h 2448"/>
                <a:gd name="T18" fmla="*/ 856 w 2519"/>
                <a:gd name="T19" fmla="*/ 2171 h 2448"/>
                <a:gd name="T20" fmla="*/ 337 w 2519"/>
                <a:gd name="T21" fmla="*/ 775 h 2448"/>
                <a:gd name="T22" fmla="*/ 1155 w 2519"/>
                <a:gd name="T23" fmla="*/ 132 h 2448"/>
                <a:gd name="T24" fmla="*/ 1223 w 2519"/>
                <a:gd name="T25" fmla="*/ 75 h 2448"/>
                <a:gd name="T26" fmla="*/ 1380 w 2519"/>
                <a:gd name="T27" fmla="*/ 119 h 2448"/>
                <a:gd name="T28" fmla="*/ 1517 w 2519"/>
                <a:gd name="T29" fmla="*/ 98 h 2448"/>
                <a:gd name="T30" fmla="*/ 1927 w 2519"/>
                <a:gd name="T31" fmla="*/ 444 h 2448"/>
                <a:gd name="T32" fmla="*/ 2125 w 2519"/>
                <a:gd name="T33" fmla="*/ 591 h 2448"/>
                <a:gd name="T34" fmla="*/ 2125 w 2519"/>
                <a:gd name="T35" fmla="*/ 591 h 2448"/>
                <a:gd name="T36" fmla="*/ 1690 w 2519"/>
                <a:gd name="T37" fmla="*/ 393 h 2448"/>
                <a:gd name="T38" fmla="*/ 195 w 2519"/>
                <a:gd name="T39" fmla="*/ 1086 h 2448"/>
                <a:gd name="T40" fmla="*/ 163 w 2519"/>
                <a:gd name="T41" fmla="*/ 1009 h 2448"/>
                <a:gd name="T42" fmla="*/ 201 w 2519"/>
                <a:gd name="T43" fmla="*/ 764 h 2448"/>
                <a:gd name="T44" fmla="*/ 337 w 2519"/>
                <a:gd name="T45" fmla="*/ 775 h 2448"/>
                <a:gd name="T46" fmla="*/ 1384 w 2519"/>
                <a:gd name="T47" fmla="*/ 66 h 2448"/>
                <a:gd name="T48" fmla="*/ 1147 w 2519"/>
                <a:gd name="T49" fmla="*/ 0 h 2448"/>
                <a:gd name="T50" fmla="*/ 1064 w 2519"/>
                <a:gd name="T51" fmla="*/ 79 h 2448"/>
                <a:gd name="T52" fmla="*/ 141 w 2519"/>
                <a:gd name="T53" fmla="*/ 925 h 2448"/>
                <a:gd name="T54" fmla="*/ 83 w 2519"/>
                <a:gd name="T55" fmla="*/ 1247 h 2448"/>
                <a:gd name="T56" fmla="*/ 1468 w 2519"/>
                <a:gd name="T57" fmla="*/ 2434 h 2448"/>
                <a:gd name="T58" fmla="*/ 1476 w 2519"/>
                <a:gd name="T59" fmla="*/ 2447 h 2448"/>
                <a:gd name="T60" fmla="*/ 1604 w 2519"/>
                <a:gd name="T61" fmla="*/ 2447 h 2448"/>
                <a:gd name="T62" fmla="*/ 1599 w 2519"/>
                <a:gd name="T63" fmla="*/ 2406 h 2448"/>
                <a:gd name="T64" fmla="*/ 1941 w 2519"/>
                <a:gd name="T65" fmla="*/ 2315 h 2448"/>
                <a:gd name="T66" fmla="*/ 2028 w 2519"/>
                <a:gd name="T67" fmla="*/ 2212 h 2448"/>
                <a:gd name="T68" fmla="*/ 2102 w 2519"/>
                <a:gd name="T69" fmla="*/ 2227 h 2448"/>
                <a:gd name="T70" fmla="*/ 2154 w 2519"/>
                <a:gd name="T71" fmla="*/ 2075 h 2448"/>
                <a:gd name="T72" fmla="*/ 2198 w 2519"/>
                <a:gd name="T73" fmla="*/ 2030 h 2448"/>
                <a:gd name="T74" fmla="*/ 2252 w 2519"/>
                <a:gd name="T75" fmla="*/ 1939 h 2448"/>
                <a:gd name="T76" fmla="*/ 2274 w 2519"/>
                <a:gd name="T77" fmla="*/ 1943 h 2448"/>
                <a:gd name="T78" fmla="*/ 2480 w 2519"/>
                <a:gd name="T79" fmla="*/ 1372 h 2448"/>
                <a:gd name="T80" fmla="*/ 2465 w 2519"/>
                <a:gd name="T81" fmla="*/ 883 h 2448"/>
                <a:gd name="T82" fmla="*/ 1600 w 2519"/>
                <a:gd name="T83" fmla="*/ 96 h 2448"/>
                <a:gd name="T84" fmla="*/ 1553 w 2519"/>
                <a:gd name="T85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19" h="2448">
                  <a:moveTo>
                    <a:pt x="2355" y="1508"/>
                  </a:moveTo>
                  <a:cubicBezTo>
                    <a:pt x="2355" y="1508"/>
                    <a:pt x="2355" y="1508"/>
                    <a:pt x="2355" y="1508"/>
                  </a:cubicBezTo>
                  <a:cubicBezTo>
                    <a:pt x="2355" y="1508"/>
                    <a:pt x="2355" y="1508"/>
                    <a:pt x="2355" y="1508"/>
                  </a:cubicBezTo>
                  <a:cubicBezTo>
                    <a:pt x="2306" y="1653"/>
                    <a:pt x="2250" y="1775"/>
                    <a:pt x="2189" y="1879"/>
                  </a:cubicBezTo>
                  <a:cubicBezTo>
                    <a:pt x="2192" y="1882"/>
                    <a:pt x="2194" y="1884"/>
                    <a:pt x="2196" y="1887"/>
                  </a:cubicBezTo>
                  <a:cubicBezTo>
                    <a:pt x="2207" y="1908"/>
                    <a:pt x="2188" y="1927"/>
                    <a:pt x="2175" y="1942"/>
                  </a:cubicBezTo>
                  <a:cubicBezTo>
                    <a:pt x="2155" y="1964"/>
                    <a:pt x="2132" y="1984"/>
                    <a:pt x="2108" y="2000"/>
                  </a:cubicBezTo>
                  <a:cubicBezTo>
                    <a:pt x="2077" y="2040"/>
                    <a:pt x="2045" y="2077"/>
                    <a:pt x="2012" y="2110"/>
                  </a:cubicBezTo>
                  <a:cubicBezTo>
                    <a:pt x="2018" y="2127"/>
                    <a:pt x="2022" y="2147"/>
                    <a:pt x="2023" y="2159"/>
                  </a:cubicBezTo>
                  <a:cubicBezTo>
                    <a:pt x="2003" y="2188"/>
                    <a:pt x="1975" y="2216"/>
                    <a:pt x="1952" y="2246"/>
                  </a:cubicBezTo>
                  <a:cubicBezTo>
                    <a:pt x="1950" y="2246"/>
                    <a:pt x="1948" y="2247"/>
                    <a:pt x="1946" y="2247"/>
                  </a:cubicBezTo>
                  <a:cubicBezTo>
                    <a:pt x="1927" y="2247"/>
                    <a:pt x="1909" y="2229"/>
                    <a:pt x="1892" y="2214"/>
                  </a:cubicBezTo>
                  <a:cubicBezTo>
                    <a:pt x="1791" y="2286"/>
                    <a:pt x="1685" y="2330"/>
                    <a:pt x="1579" y="2354"/>
                  </a:cubicBezTo>
                  <a:cubicBezTo>
                    <a:pt x="1578" y="2359"/>
                    <a:pt x="1575" y="2363"/>
                    <a:pt x="1571" y="2367"/>
                  </a:cubicBezTo>
                  <a:cubicBezTo>
                    <a:pt x="1554" y="2383"/>
                    <a:pt x="1531" y="2401"/>
                    <a:pt x="1507" y="2401"/>
                  </a:cubicBezTo>
                  <a:cubicBezTo>
                    <a:pt x="1504" y="2401"/>
                    <a:pt x="1502" y="2401"/>
                    <a:pt x="1499" y="2401"/>
                  </a:cubicBezTo>
                  <a:cubicBezTo>
                    <a:pt x="1485" y="2395"/>
                    <a:pt x="1475" y="2383"/>
                    <a:pt x="1464" y="2373"/>
                  </a:cubicBezTo>
                  <a:cubicBezTo>
                    <a:pt x="1431" y="2376"/>
                    <a:pt x="1397" y="2378"/>
                    <a:pt x="1365" y="2378"/>
                  </a:cubicBezTo>
                  <a:cubicBezTo>
                    <a:pt x="957" y="2378"/>
                    <a:pt x="601" y="2145"/>
                    <a:pt x="601" y="2145"/>
                  </a:cubicBezTo>
                  <a:cubicBezTo>
                    <a:pt x="690" y="2163"/>
                    <a:pt x="775" y="2171"/>
                    <a:pt x="856" y="2171"/>
                  </a:cubicBezTo>
                  <a:cubicBezTo>
                    <a:pt x="1389" y="2171"/>
                    <a:pt x="1784" y="1817"/>
                    <a:pt x="2355" y="1508"/>
                  </a:cubicBezTo>
                  <a:moveTo>
                    <a:pt x="337" y="775"/>
                  </a:moveTo>
                  <a:cubicBezTo>
                    <a:pt x="448" y="577"/>
                    <a:pt x="616" y="355"/>
                    <a:pt x="860" y="216"/>
                  </a:cubicBezTo>
                  <a:cubicBezTo>
                    <a:pt x="956" y="161"/>
                    <a:pt x="1056" y="136"/>
                    <a:pt x="1155" y="132"/>
                  </a:cubicBezTo>
                  <a:cubicBezTo>
                    <a:pt x="1177" y="110"/>
                    <a:pt x="1192" y="76"/>
                    <a:pt x="1222" y="75"/>
                  </a:cubicBezTo>
                  <a:cubicBezTo>
                    <a:pt x="1222" y="75"/>
                    <a:pt x="1223" y="75"/>
                    <a:pt x="1223" y="75"/>
                  </a:cubicBezTo>
                  <a:cubicBezTo>
                    <a:pt x="1228" y="75"/>
                    <a:pt x="1234" y="76"/>
                    <a:pt x="1239" y="78"/>
                  </a:cubicBezTo>
                  <a:cubicBezTo>
                    <a:pt x="1287" y="90"/>
                    <a:pt x="1331" y="119"/>
                    <a:pt x="1380" y="119"/>
                  </a:cubicBezTo>
                  <a:cubicBezTo>
                    <a:pt x="1387" y="119"/>
                    <a:pt x="1393" y="119"/>
                    <a:pt x="1400" y="117"/>
                  </a:cubicBezTo>
                  <a:cubicBezTo>
                    <a:pt x="1439" y="115"/>
                    <a:pt x="1480" y="116"/>
                    <a:pt x="1517" y="98"/>
                  </a:cubicBezTo>
                  <a:cubicBezTo>
                    <a:pt x="1553" y="117"/>
                    <a:pt x="1536" y="169"/>
                    <a:pt x="1532" y="201"/>
                  </a:cubicBezTo>
                  <a:cubicBezTo>
                    <a:pt x="1629" y="239"/>
                    <a:pt x="1789" y="345"/>
                    <a:pt x="1927" y="444"/>
                  </a:cubicBezTo>
                  <a:cubicBezTo>
                    <a:pt x="1953" y="457"/>
                    <a:pt x="1979" y="473"/>
                    <a:pt x="2002" y="492"/>
                  </a:cubicBezTo>
                  <a:cubicBezTo>
                    <a:pt x="2055" y="534"/>
                    <a:pt x="2095" y="567"/>
                    <a:pt x="2125" y="591"/>
                  </a:cubicBezTo>
                  <a:cubicBezTo>
                    <a:pt x="2169" y="625"/>
                    <a:pt x="2197" y="646"/>
                    <a:pt x="2196" y="646"/>
                  </a:cubicBezTo>
                  <a:cubicBezTo>
                    <a:pt x="2196" y="646"/>
                    <a:pt x="2174" y="630"/>
                    <a:pt x="2125" y="591"/>
                  </a:cubicBezTo>
                  <a:cubicBezTo>
                    <a:pt x="2076" y="553"/>
                    <a:pt x="2005" y="499"/>
                    <a:pt x="1927" y="444"/>
                  </a:cubicBezTo>
                  <a:cubicBezTo>
                    <a:pt x="1856" y="408"/>
                    <a:pt x="1776" y="393"/>
                    <a:pt x="1690" y="393"/>
                  </a:cubicBezTo>
                  <a:cubicBezTo>
                    <a:pt x="1074" y="393"/>
                    <a:pt x="159" y="1197"/>
                    <a:pt x="159" y="1197"/>
                  </a:cubicBezTo>
                  <a:cubicBezTo>
                    <a:pt x="159" y="1197"/>
                    <a:pt x="170" y="1155"/>
                    <a:pt x="195" y="1086"/>
                  </a:cubicBezTo>
                  <a:cubicBezTo>
                    <a:pt x="191" y="1085"/>
                    <a:pt x="186" y="1084"/>
                    <a:pt x="181" y="1083"/>
                  </a:cubicBezTo>
                  <a:cubicBezTo>
                    <a:pt x="135" y="1082"/>
                    <a:pt x="122" y="1031"/>
                    <a:pt x="163" y="1009"/>
                  </a:cubicBezTo>
                  <a:cubicBezTo>
                    <a:pt x="202" y="973"/>
                    <a:pt x="214" y="913"/>
                    <a:pt x="191" y="865"/>
                  </a:cubicBezTo>
                  <a:cubicBezTo>
                    <a:pt x="171" y="834"/>
                    <a:pt x="150" y="778"/>
                    <a:pt x="201" y="764"/>
                  </a:cubicBezTo>
                  <a:cubicBezTo>
                    <a:pt x="203" y="764"/>
                    <a:pt x="206" y="764"/>
                    <a:pt x="209" y="764"/>
                  </a:cubicBezTo>
                  <a:cubicBezTo>
                    <a:pt x="251" y="764"/>
                    <a:pt x="294" y="774"/>
                    <a:pt x="337" y="775"/>
                  </a:cubicBezTo>
                  <a:moveTo>
                    <a:pt x="1553" y="0"/>
                  </a:moveTo>
                  <a:cubicBezTo>
                    <a:pt x="1533" y="0"/>
                    <a:pt x="1484" y="66"/>
                    <a:pt x="1384" y="66"/>
                  </a:cubicBezTo>
                  <a:cubicBezTo>
                    <a:pt x="1384" y="66"/>
                    <a:pt x="1384" y="66"/>
                    <a:pt x="1384" y="66"/>
                  </a:cubicBezTo>
                  <a:cubicBezTo>
                    <a:pt x="1284" y="66"/>
                    <a:pt x="1192" y="0"/>
                    <a:pt x="1147" y="0"/>
                  </a:cubicBezTo>
                  <a:cubicBezTo>
                    <a:pt x="1130" y="0"/>
                    <a:pt x="1120" y="10"/>
                    <a:pt x="1120" y="39"/>
                  </a:cubicBezTo>
                  <a:cubicBezTo>
                    <a:pt x="1120" y="57"/>
                    <a:pt x="1057" y="63"/>
                    <a:pt x="1064" y="79"/>
                  </a:cubicBezTo>
                  <a:cubicBezTo>
                    <a:pt x="685" y="142"/>
                    <a:pt x="390" y="363"/>
                    <a:pt x="219" y="692"/>
                  </a:cubicBezTo>
                  <a:cubicBezTo>
                    <a:pt x="63" y="708"/>
                    <a:pt x="141" y="799"/>
                    <a:pt x="141" y="925"/>
                  </a:cubicBezTo>
                  <a:cubicBezTo>
                    <a:pt x="141" y="1012"/>
                    <a:pt x="0" y="1100"/>
                    <a:pt x="88" y="1144"/>
                  </a:cubicBezTo>
                  <a:cubicBezTo>
                    <a:pt x="85" y="1178"/>
                    <a:pt x="83" y="1212"/>
                    <a:pt x="83" y="1247"/>
                  </a:cubicBezTo>
                  <a:cubicBezTo>
                    <a:pt x="83" y="1910"/>
                    <a:pt x="622" y="2448"/>
                    <a:pt x="1285" y="2448"/>
                  </a:cubicBezTo>
                  <a:cubicBezTo>
                    <a:pt x="1347" y="2448"/>
                    <a:pt x="1408" y="2443"/>
                    <a:pt x="1468" y="2434"/>
                  </a:cubicBezTo>
                  <a:cubicBezTo>
                    <a:pt x="1468" y="2434"/>
                    <a:pt x="1468" y="2435"/>
                    <a:pt x="1468" y="2436"/>
                  </a:cubicBezTo>
                  <a:cubicBezTo>
                    <a:pt x="1468" y="2444"/>
                    <a:pt x="1471" y="2447"/>
                    <a:pt x="1476" y="2447"/>
                  </a:cubicBezTo>
                  <a:cubicBezTo>
                    <a:pt x="1491" y="2447"/>
                    <a:pt x="1526" y="2415"/>
                    <a:pt x="1555" y="2415"/>
                  </a:cubicBezTo>
                  <a:cubicBezTo>
                    <a:pt x="1584" y="2415"/>
                    <a:pt x="1599" y="2447"/>
                    <a:pt x="1604" y="2447"/>
                  </a:cubicBezTo>
                  <a:cubicBezTo>
                    <a:pt x="1606" y="2447"/>
                    <a:pt x="1606" y="2444"/>
                    <a:pt x="1606" y="2436"/>
                  </a:cubicBezTo>
                  <a:cubicBezTo>
                    <a:pt x="1606" y="2425"/>
                    <a:pt x="1604" y="2415"/>
                    <a:pt x="1599" y="2406"/>
                  </a:cubicBezTo>
                  <a:cubicBezTo>
                    <a:pt x="1698" y="2380"/>
                    <a:pt x="1771" y="2347"/>
                    <a:pt x="1858" y="2297"/>
                  </a:cubicBezTo>
                  <a:cubicBezTo>
                    <a:pt x="1901" y="2309"/>
                    <a:pt x="1924" y="2315"/>
                    <a:pt x="1941" y="2315"/>
                  </a:cubicBezTo>
                  <a:cubicBezTo>
                    <a:pt x="1957" y="2315"/>
                    <a:pt x="1967" y="2310"/>
                    <a:pt x="1982" y="2300"/>
                  </a:cubicBezTo>
                  <a:cubicBezTo>
                    <a:pt x="2040" y="2261"/>
                    <a:pt x="1985" y="2212"/>
                    <a:pt x="2028" y="2212"/>
                  </a:cubicBezTo>
                  <a:cubicBezTo>
                    <a:pt x="2040" y="2212"/>
                    <a:pt x="2060" y="2216"/>
                    <a:pt x="2093" y="2225"/>
                  </a:cubicBezTo>
                  <a:cubicBezTo>
                    <a:pt x="2097" y="2227"/>
                    <a:pt x="2100" y="2227"/>
                    <a:pt x="2102" y="2227"/>
                  </a:cubicBezTo>
                  <a:cubicBezTo>
                    <a:pt x="2121" y="2227"/>
                    <a:pt x="2078" y="2189"/>
                    <a:pt x="2054" y="2169"/>
                  </a:cubicBezTo>
                  <a:cubicBezTo>
                    <a:pt x="2089" y="2140"/>
                    <a:pt x="2123" y="2108"/>
                    <a:pt x="2154" y="2075"/>
                  </a:cubicBezTo>
                  <a:cubicBezTo>
                    <a:pt x="2157" y="2079"/>
                    <a:pt x="2159" y="2081"/>
                    <a:pt x="2160" y="2081"/>
                  </a:cubicBezTo>
                  <a:cubicBezTo>
                    <a:pt x="2170" y="2081"/>
                    <a:pt x="2172" y="2030"/>
                    <a:pt x="2198" y="2030"/>
                  </a:cubicBezTo>
                  <a:cubicBezTo>
                    <a:pt x="2246" y="2030"/>
                    <a:pt x="2231" y="2011"/>
                    <a:pt x="2231" y="1958"/>
                  </a:cubicBezTo>
                  <a:cubicBezTo>
                    <a:pt x="2231" y="1943"/>
                    <a:pt x="2241" y="1939"/>
                    <a:pt x="2252" y="1939"/>
                  </a:cubicBezTo>
                  <a:cubicBezTo>
                    <a:pt x="2257" y="1939"/>
                    <a:pt x="2262" y="1940"/>
                    <a:pt x="2266" y="1941"/>
                  </a:cubicBezTo>
                  <a:cubicBezTo>
                    <a:pt x="2270" y="1942"/>
                    <a:pt x="2273" y="1943"/>
                    <a:pt x="2274" y="1943"/>
                  </a:cubicBezTo>
                  <a:cubicBezTo>
                    <a:pt x="2275" y="1943"/>
                    <a:pt x="2273" y="1942"/>
                    <a:pt x="2267" y="1938"/>
                  </a:cubicBezTo>
                  <a:cubicBezTo>
                    <a:pt x="2382" y="1775"/>
                    <a:pt x="2458" y="1581"/>
                    <a:pt x="2480" y="1372"/>
                  </a:cubicBezTo>
                  <a:cubicBezTo>
                    <a:pt x="2519" y="1352"/>
                    <a:pt x="2513" y="1263"/>
                    <a:pt x="2477" y="1147"/>
                  </a:cubicBezTo>
                  <a:cubicBezTo>
                    <a:pt x="2437" y="1017"/>
                    <a:pt x="2512" y="883"/>
                    <a:pt x="2465" y="883"/>
                  </a:cubicBezTo>
                  <a:cubicBezTo>
                    <a:pt x="2455" y="883"/>
                    <a:pt x="2444" y="889"/>
                    <a:pt x="2435" y="900"/>
                  </a:cubicBezTo>
                  <a:cubicBezTo>
                    <a:pt x="2312" y="493"/>
                    <a:pt x="2016" y="195"/>
                    <a:pt x="1600" y="96"/>
                  </a:cubicBezTo>
                  <a:cubicBezTo>
                    <a:pt x="1612" y="75"/>
                    <a:pt x="1564" y="63"/>
                    <a:pt x="1564" y="39"/>
                  </a:cubicBezTo>
                  <a:cubicBezTo>
                    <a:pt x="1564" y="10"/>
                    <a:pt x="1561" y="0"/>
                    <a:pt x="1553" y="0"/>
                  </a:cubicBezTo>
                </a:path>
              </a:pathLst>
            </a:custGeom>
            <a:solidFill>
              <a:srgbClr val="D4DD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313166D-D3B8-987B-F61E-94F3525AF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6526" y="593726"/>
              <a:ext cx="4335463" cy="2343150"/>
            </a:xfrm>
            <a:custGeom>
              <a:avLst/>
              <a:gdLst>
                <a:gd name="T0" fmla="*/ 2003 w 2075"/>
                <a:gd name="T1" fmla="*/ 516 h 1122"/>
                <a:gd name="T2" fmla="*/ 2074 w 2075"/>
                <a:gd name="T3" fmla="*/ 571 h 1122"/>
                <a:gd name="T4" fmla="*/ 2003 w 2075"/>
                <a:gd name="T5" fmla="*/ 516 h 1122"/>
                <a:gd name="T6" fmla="*/ 1805 w 2075"/>
                <a:gd name="T7" fmla="*/ 369 h 1122"/>
                <a:gd name="T8" fmla="*/ 2003 w 2075"/>
                <a:gd name="T9" fmla="*/ 516 h 1122"/>
                <a:gd name="T10" fmla="*/ 1880 w 2075"/>
                <a:gd name="T11" fmla="*/ 417 h 1122"/>
                <a:gd name="T12" fmla="*/ 1805 w 2075"/>
                <a:gd name="T13" fmla="*/ 369 h 1122"/>
                <a:gd name="T14" fmla="*/ 847 w 2075"/>
                <a:gd name="T15" fmla="*/ 250 h 1122"/>
                <a:gd name="T16" fmla="*/ 764 w 2075"/>
                <a:gd name="T17" fmla="*/ 214 h 1122"/>
                <a:gd name="T18" fmla="*/ 872 w 2075"/>
                <a:gd name="T19" fmla="*/ 140 h 1122"/>
                <a:gd name="T20" fmla="*/ 915 w 2075"/>
                <a:gd name="T21" fmla="*/ 136 h 1122"/>
                <a:gd name="T22" fmla="*/ 998 w 2075"/>
                <a:gd name="T23" fmla="*/ 172 h 1122"/>
                <a:gd name="T24" fmla="*/ 891 w 2075"/>
                <a:gd name="T25" fmla="*/ 246 h 1122"/>
                <a:gd name="T26" fmla="*/ 847 w 2075"/>
                <a:gd name="T27" fmla="*/ 250 h 1122"/>
                <a:gd name="T28" fmla="*/ 1101 w 2075"/>
                <a:gd name="T29" fmla="*/ 0 h 1122"/>
                <a:gd name="T30" fmla="*/ 1100 w 2075"/>
                <a:gd name="T31" fmla="*/ 0 h 1122"/>
                <a:gd name="T32" fmla="*/ 1033 w 2075"/>
                <a:gd name="T33" fmla="*/ 57 h 1122"/>
                <a:gd name="T34" fmla="*/ 738 w 2075"/>
                <a:gd name="T35" fmla="*/ 141 h 1122"/>
                <a:gd name="T36" fmla="*/ 215 w 2075"/>
                <a:gd name="T37" fmla="*/ 700 h 1122"/>
                <a:gd name="T38" fmla="*/ 87 w 2075"/>
                <a:gd name="T39" fmla="*/ 689 h 1122"/>
                <a:gd name="T40" fmla="*/ 79 w 2075"/>
                <a:gd name="T41" fmla="*/ 689 h 1122"/>
                <a:gd name="T42" fmla="*/ 69 w 2075"/>
                <a:gd name="T43" fmla="*/ 790 h 1122"/>
                <a:gd name="T44" fmla="*/ 41 w 2075"/>
                <a:gd name="T45" fmla="*/ 934 h 1122"/>
                <a:gd name="T46" fmla="*/ 59 w 2075"/>
                <a:gd name="T47" fmla="*/ 1008 h 1122"/>
                <a:gd name="T48" fmla="*/ 73 w 2075"/>
                <a:gd name="T49" fmla="*/ 1011 h 1122"/>
                <a:gd name="T50" fmla="*/ 37 w 2075"/>
                <a:gd name="T51" fmla="*/ 1122 h 1122"/>
                <a:gd name="T52" fmla="*/ 1568 w 2075"/>
                <a:gd name="T53" fmla="*/ 318 h 1122"/>
                <a:gd name="T54" fmla="*/ 1805 w 2075"/>
                <a:gd name="T55" fmla="*/ 369 h 1122"/>
                <a:gd name="T56" fmla="*/ 1410 w 2075"/>
                <a:gd name="T57" fmla="*/ 126 h 1122"/>
                <a:gd name="T58" fmla="*/ 1395 w 2075"/>
                <a:gd name="T59" fmla="*/ 23 h 1122"/>
                <a:gd name="T60" fmla="*/ 1278 w 2075"/>
                <a:gd name="T61" fmla="*/ 42 h 1122"/>
                <a:gd name="T62" fmla="*/ 1258 w 2075"/>
                <a:gd name="T63" fmla="*/ 44 h 1122"/>
                <a:gd name="T64" fmla="*/ 1117 w 2075"/>
                <a:gd name="T65" fmla="*/ 3 h 1122"/>
                <a:gd name="T66" fmla="*/ 1101 w 2075"/>
                <a:gd name="T67" fmla="*/ 0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75" h="1122">
                  <a:moveTo>
                    <a:pt x="2003" y="516"/>
                  </a:moveTo>
                  <a:cubicBezTo>
                    <a:pt x="2052" y="555"/>
                    <a:pt x="2074" y="571"/>
                    <a:pt x="2074" y="571"/>
                  </a:cubicBezTo>
                  <a:cubicBezTo>
                    <a:pt x="2075" y="571"/>
                    <a:pt x="2047" y="550"/>
                    <a:pt x="2003" y="516"/>
                  </a:cubicBezTo>
                  <a:moveTo>
                    <a:pt x="1805" y="369"/>
                  </a:moveTo>
                  <a:cubicBezTo>
                    <a:pt x="1883" y="424"/>
                    <a:pt x="1954" y="478"/>
                    <a:pt x="2003" y="516"/>
                  </a:cubicBezTo>
                  <a:cubicBezTo>
                    <a:pt x="1973" y="492"/>
                    <a:pt x="1933" y="459"/>
                    <a:pt x="1880" y="417"/>
                  </a:cubicBezTo>
                  <a:cubicBezTo>
                    <a:pt x="1857" y="398"/>
                    <a:pt x="1831" y="382"/>
                    <a:pt x="1805" y="369"/>
                  </a:cubicBezTo>
                  <a:moveTo>
                    <a:pt x="847" y="250"/>
                  </a:moveTo>
                  <a:cubicBezTo>
                    <a:pt x="802" y="250"/>
                    <a:pt x="768" y="236"/>
                    <a:pt x="764" y="214"/>
                  </a:cubicBezTo>
                  <a:cubicBezTo>
                    <a:pt x="759" y="185"/>
                    <a:pt x="807" y="151"/>
                    <a:pt x="872" y="140"/>
                  </a:cubicBezTo>
                  <a:cubicBezTo>
                    <a:pt x="887" y="137"/>
                    <a:pt x="901" y="136"/>
                    <a:pt x="915" y="136"/>
                  </a:cubicBezTo>
                  <a:cubicBezTo>
                    <a:pt x="960" y="136"/>
                    <a:pt x="994" y="149"/>
                    <a:pt x="998" y="172"/>
                  </a:cubicBezTo>
                  <a:cubicBezTo>
                    <a:pt x="1003" y="201"/>
                    <a:pt x="955" y="234"/>
                    <a:pt x="891" y="246"/>
                  </a:cubicBezTo>
                  <a:cubicBezTo>
                    <a:pt x="875" y="249"/>
                    <a:pt x="861" y="250"/>
                    <a:pt x="847" y="250"/>
                  </a:cubicBezTo>
                  <a:moveTo>
                    <a:pt x="1101" y="0"/>
                  </a:moveTo>
                  <a:cubicBezTo>
                    <a:pt x="1101" y="0"/>
                    <a:pt x="1100" y="0"/>
                    <a:pt x="1100" y="0"/>
                  </a:cubicBezTo>
                  <a:cubicBezTo>
                    <a:pt x="1070" y="1"/>
                    <a:pt x="1055" y="35"/>
                    <a:pt x="1033" y="57"/>
                  </a:cubicBezTo>
                  <a:cubicBezTo>
                    <a:pt x="934" y="61"/>
                    <a:pt x="834" y="86"/>
                    <a:pt x="738" y="141"/>
                  </a:cubicBezTo>
                  <a:cubicBezTo>
                    <a:pt x="494" y="280"/>
                    <a:pt x="326" y="502"/>
                    <a:pt x="215" y="700"/>
                  </a:cubicBezTo>
                  <a:cubicBezTo>
                    <a:pt x="172" y="699"/>
                    <a:pt x="129" y="689"/>
                    <a:pt x="87" y="689"/>
                  </a:cubicBezTo>
                  <a:cubicBezTo>
                    <a:pt x="84" y="689"/>
                    <a:pt x="81" y="689"/>
                    <a:pt x="79" y="689"/>
                  </a:cubicBezTo>
                  <a:cubicBezTo>
                    <a:pt x="28" y="703"/>
                    <a:pt x="49" y="759"/>
                    <a:pt x="69" y="790"/>
                  </a:cubicBezTo>
                  <a:cubicBezTo>
                    <a:pt x="92" y="838"/>
                    <a:pt x="80" y="898"/>
                    <a:pt x="41" y="934"/>
                  </a:cubicBezTo>
                  <a:cubicBezTo>
                    <a:pt x="0" y="956"/>
                    <a:pt x="13" y="1007"/>
                    <a:pt x="59" y="1008"/>
                  </a:cubicBezTo>
                  <a:cubicBezTo>
                    <a:pt x="64" y="1009"/>
                    <a:pt x="69" y="1010"/>
                    <a:pt x="73" y="1011"/>
                  </a:cubicBezTo>
                  <a:cubicBezTo>
                    <a:pt x="48" y="1080"/>
                    <a:pt x="37" y="1122"/>
                    <a:pt x="37" y="1122"/>
                  </a:cubicBezTo>
                  <a:cubicBezTo>
                    <a:pt x="37" y="1122"/>
                    <a:pt x="952" y="318"/>
                    <a:pt x="1568" y="318"/>
                  </a:cubicBezTo>
                  <a:cubicBezTo>
                    <a:pt x="1654" y="318"/>
                    <a:pt x="1734" y="333"/>
                    <a:pt x="1805" y="369"/>
                  </a:cubicBezTo>
                  <a:cubicBezTo>
                    <a:pt x="1667" y="270"/>
                    <a:pt x="1507" y="164"/>
                    <a:pt x="1410" y="126"/>
                  </a:cubicBezTo>
                  <a:cubicBezTo>
                    <a:pt x="1414" y="94"/>
                    <a:pt x="1431" y="42"/>
                    <a:pt x="1395" y="23"/>
                  </a:cubicBezTo>
                  <a:cubicBezTo>
                    <a:pt x="1358" y="41"/>
                    <a:pt x="1317" y="40"/>
                    <a:pt x="1278" y="42"/>
                  </a:cubicBezTo>
                  <a:cubicBezTo>
                    <a:pt x="1271" y="44"/>
                    <a:pt x="1265" y="44"/>
                    <a:pt x="1258" y="44"/>
                  </a:cubicBezTo>
                  <a:cubicBezTo>
                    <a:pt x="1209" y="44"/>
                    <a:pt x="1165" y="15"/>
                    <a:pt x="1117" y="3"/>
                  </a:cubicBezTo>
                  <a:cubicBezTo>
                    <a:pt x="1112" y="1"/>
                    <a:pt x="1106" y="0"/>
                    <a:pt x="1101" y="0"/>
                  </a:cubicBezTo>
                </a:path>
              </a:pathLst>
            </a:custGeom>
            <a:solidFill>
              <a:srgbClr val="DC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2F1D36-B607-2DD0-503B-7CA0DE88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3587751"/>
              <a:ext cx="3665538" cy="1865313"/>
            </a:xfrm>
            <a:custGeom>
              <a:avLst/>
              <a:gdLst>
                <a:gd name="T0" fmla="*/ 1754 w 1754"/>
                <a:gd name="T1" fmla="*/ 0 h 893"/>
                <a:gd name="T2" fmla="*/ 255 w 1754"/>
                <a:gd name="T3" fmla="*/ 663 h 893"/>
                <a:gd name="T4" fmla="*/ 0 w 1754"/>
                <a:gd name="T5" fmla="*/ 637 h 893"/>
                <a:gd name="T6" fmla="*/ 764 w 1754"/>
                <a:gd name="T7" fmla="*/ 870 h 893"/>
                <a:gd name="T8" fmla="*/ 863 w 1754"/>
                <a:gd name="T9" fmla="*/ 865 h 893"/>
                <a:gd name="T10" fmla="*/ 898 w 1754"/>
                <a:gd name="T11" fmla="*/ 893 h 893"/>
                <a:gd name="T12" fmla="*/ 906 w 1754"/>
                <a:gd name="T13" fmla="*/ 893 h 893"/>
                <a:gd name="T14" fmla="*/ 970 w 1754"/>
                <a:gd name="T15" fmla="*/ 859 h 893"/>
                <a:gd name="T16" fmla="*/ 978 w 1754"/>
                <a:gd name="T17" fmla="*/ 846 h 893"/>
                <a:gd name="T18" fmla="*/ 1291 w 1754"/>
                <a:gd name="T19" fmla="*/ 706 h 893"/>
                <a:gd name="T20" fmla="*/ 1345 w 1754"/>
                <a:gd name="T21" fmla="*/ 739 h 893"/>
                <a:gd name="T22" fmla="*/ 1351 w 1754"/>
                <a:gd name="T23" fmla="*/ 738 h 893"/>
                <a:gd name="T24" fmla="*/ 1422 w 1754"/>
                <a:gd name="T25" fmla="*/ 651 h 893"/>
                <a:gd name="T26" fmla="*/ 1411 w 1754"/>
                <a:gd name="T27" fmla="*/ 602 h 893"/>
                <a:gd name="T28" fmla="*/ 1507 w 1754"/>
                <a:gd name="T29" fmla="*/ 492 h 893"/>
                <a:gd name="T30" fmla="*/ 1574 w 1754"/>
                <a:gd name="T31" fmla="*/ 434 h 893"/>
                <a:gd name="T32" fmla="*/ 1595 w 1754"/>
                <a:gd name="T33" fmla="*/ 379 h 893"/>
                <a:gd name="T34" fmla="*/ 1588 w 1754"/>
                <a:gd name="T35" fmla="*/ 371 h 893"/>
                <a:gd name="T36" fmla="*/ 1754 w 1754"/>
                <a:gd name="T37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4" h="893">
                  <a:moveTo>
                    <a:pt x="1754" y="0"/>
                  </a:moveTo>
                  <a:cubicBezTo>
                    <a:pt x="1183" y="309"/>
                    <a:pt x="788" y="663"/>
                    <a:pt x="255" y="663"/>
                  </a:cubicBezTo>
                  <a:cubicBezTo>
                    <a:pt x="174" y="663"/>
                    <a:pt x="89" y="655"/>
                    <a:pt x="0" y="637"/>
                  </a:cubicBezTo>
                  <a:cubicBezTo>
                    <a:pt x="0" y="637"/>
                    <a:pt x="356" y="870"/>
                    <a:pt x="764" y="870"/>
                  </a:cubicBezTo>
                  <a:cubicBezTo>
                    <a:pt x="796" y="870"/>
                    <a:pt x="830" y="868"/>
                    <a:pt x="863" y="865"/>
                  </a:cubicBezTo>
                  <a:cubicBezTo>
                    <a:pt x="874" y="875"/>
                    <a:pt x="884" y="887"/>
                    <a:pt x="898" y="893"/>
                  </a:cubicBezTo>
                  <a:cubicBezTo>
                    <a:pt x="901" y="893"/>
                    <a:pt x="903" y="893"/>
                    <a:pt x="906" y="893"/>
                  </a:cubicBezTo>
                  <a:cubicBezTo>
                    <a:pt x="930" y="893"/>
                    <a:pt x="953" y="875"/>
                    <a:pt x="970" y="859"/>
                  </a:cubicBezTo>
                  <a:cubicBezTo>
                    <a:pt x="974" y="855"/>
                    <a:pt x="977" y="851"/>
                    <a:pt x="978" y="846"/>
                  </a:cubicBezTo>
                  <a:cubicBezTo>
                    <a:pt x="1084" y="822"/>
                    <a:pt x="1190" y="778"/>
                    <a:pt x="1291" y="706"/>
                  </a:cubicBezTo>
                  <a:cubicBezTo>
                    <a:pt x="1308" y="721"/>
                    <a:pt x="1326" y="739"/>
                    <a:pt x="1345" y="739"/>
                  </a:cubicBezTo>
                  <a:cubicBezTo>
                    <a:pt x="1347" y="739"/>
                    <a:pt x="1349" y="738"/>
                    <a:pt x="1351" y="738"/>
                  </a:cubicBezTo>
                  <a:cubicBezTo>
                    <a:pt x="1374" y="708"/>
                    <a:pt x="1402" y="680"/>
                    <a:pt x="1422" y="651"/>
                  </a:cubicBezTo>
                  <a:cubicBezTo>
                    <a:pt x="1421" y="639"/>
                    <a:pt x="1417" y="619"/>
                    <a:pt x="1411" y="602"/>
                  </a:cubicBezTo>
                  <a:cubicBezTo>
                    <a:pt x="1444" y="569"/>
                    <a:pt x="1476" y="532"/>
                    <a:pt x="1507" y="492"/>
                  </a:cubicBezTo>
                  <a:cubicBezTo>
                    <a:pt x="1531" y="476"/>
                    <a:pt x="1554" y="456"/>
                    <a:pt x="1574" y="434"/>
                  </a:cubicBezTo>
                  <a:cubicBezTo>
                    <a:pt x="1587" y="419"/>
                    <a:pt x="1606" y="400"/>
                    <a:pt x="1595" y="379"/>
                  </a:cubicBezTo>
                  <a:cubicBezTo>
                    <a:pt x="1593" y="376"/>
                    <a:pt x="1591" y="374"/>
                    <a:pt x="1588" y="371"/>
                  </a:cubicBezTo>
                  <a:cubicBezTo>
                    <a:pt x="1649" y="267"/>
                    <a:pt x="1705" y="145"/>
                    <a:pt x="1754" y="0"/>
                  </a:cubicBezTo>
                </a:path>
              </a:pathLst>
            </a:custGeom>
            <a:solidFill>
              <a:srgbClr val="BE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BB2785-331D-1805-5E5F-4EC3B5BBD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335213"/>
              <a:ext cx="1533525" cy="1533525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EBEB70B-E914-F25B-06FB-FC97B3BD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926" y="2373313"/>
              <a:ext cx="1301750" cy="744538"/>
            </a:xfrm>
            <a:custGeom>
              <a:avLst/>
              <a:gdLst>
                <a:gd name="T0" fmla="*/ 292 w 623"/>
                <a:gd name="T1" fmla="*/ 19 h 356"/>
                <a:gd name="T2" fmla="*/ 0 w 623"/>
                <a:gd name="T3" fmla="*/ 356 h 356"/>
                <a:gd name="T4" fmla="*/ 318 w 623"/>
                <a:gd name="T5" fmla="*/ 94 h 356"/>
                <a:gd name="T6" fmla="*/ 623 w 623"/>
                <a:gd name="T7" fmla="*/ 166 h 356"/>
                <a:gd name="T8" fmla="*/ 292 w 623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56">
                  <a:moveTo>
                    <a:pt x="292" y="19"/>
                  </a:moveTo>
                  <a:cubicBezTo>
                    <a:pt x="122" y="44"/>
                    <a:pt x="0" y="190"/>
                    <a:pt x="0" y="356"/>
                  </a:cubicBezTo>
                  <a:cubicBezTo>
                    <a:pt x="39" y="213"/>
                    <a:pt x="162" y="117"/>
                    <a:pt x="318" y="94"/>
                  </a:cubicBezTo>
                  <a:cubicBezTo>
                    <a:pt x="434" y="77"/>
                    <a:pt x="542" y="95"/>
                    <a:pt x="623" y="166"/>
                  </a:cubicBezTo>
                  <a:cubicBezTo>
                    <a:pt x="552" y="61"/>
                    <a:pt x="425" y="0"/>
                    <a:pt x="292" y="19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BDE8B4A-6238-2F47-81FE-9B5854CDA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2249488"/>
              <a:ext cx="1301750" cy="696913"/>
            </a:xfrm>
            <a:custGeom>
              <a:avLst/>
              <a:gdLst>
                <a:gd name="T0" fmla="*/ 302 w 623"/>
                <a:gd name="T1" fmla="*/ 19 h 333"/>
                <a:gd name="T2" fmla="*/ 0 w 623"/>
                <a:gd name="T3" fmla="*/ 333 h 333"/>
                <a:gd name="T4" fmla="*/ 316 w 623"/>
                <a:gd name="T5" fmla="*/ 52 h 333"/>
                <a:gd name="T6" fmla="*/ 623 w 623"/>
                <a:gd name="T7" fmla="*/ 143 h 333"/>
                <a:gd name="T8" fmla="*/ 302 w 623"/>
                <a:gd name="T9" fmla="*/ 1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33">
                  <a:moveTo>
                    <a:pt x="302" y="19"/>
                  </a:moveTo>
                  <a:cubicBezTo>
                    <a:pt x="133" y="44"/>
                    <a:pt x="0" y="166"/>
                    <a:pt x="0" y="333"/>
                  </a:cubicBezTo>
                  <a:cubicBezTo>
                    <a:pt x="39" y="189"/>
                    <a:pt x="159" y="75"/>
                    <a:pt x="316" y="52"/>
                  </a:cubicBezTo>
                  <a:cubicBezTo>
                    <a:pt x="431" y="35"/>
                    <a:pt x="542" y="72"/>
                    <a:pt x="623" y="143"/>
                  </a:cubicBezTo>
                  <a:cubicBezTo>
                    <a:pt x="552" y="38"/>
                    <a:pt x="436" y="0"/>
                    <a:pt x="302" y="19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FDD9C41-9E1F-5727-27ED-5B8C1939F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1788" y="3086101"/>
              <a:ext cx="1362075" cy="973138"/>
            </a:xfrm>
            <a:custGeom>
              <a:avLst/>
              <a:gdLst>
                <a:gd name="T0" fmla="*/ 565 w 652"/>
                <a:gd name="T1" fmla="*/ 0 h 466"/>
                <a:gd name="T2" fmla="*/ 545 w 652"/>
                <a:gd name="T3" fmla="*/ 108 h 466"/>
                <a:gd name="T4" fmla="*/ 574 w 652"/>
                <a:gd name="T5" fmla="*/ 95 h 466"/>
                <a:gd name="T6" fmla="*/ 565 w 652"/>
                <a:gd name="T7" fmla="*/ 0 h 466"/>
                <a:gd name="T8" fmla="*/ 640 w 652"/>
                <a:gd name="T9" fmla="*/ 129 h 466"/>
                <a:gd name="T10" fmla="*/ 561 w 652"/>
                <a:gd name="T11" fmla="*/ 240 h 466"/>
                <a:gd name="T12" fmla="*/ 489 w 652"/>
                <a:gd name="T13" fmla="*/ 216 h 466"/>
                <a:gd name="T14" fmla="*/ 469 w 652"/>
                <a:gd name="T15" fmla="*/ 240 h 466"/>
                <a:gd name="T16" fmla="*/ 457 w 652"/>
                <a:gd name="T17" fmla="*/ 234 h 466"/>
                <a:gd name="T18" fmla="*/ 467 w 652"/>
                <a:gd name="T19" fmla="*/ 242 h 466"/>
                <a:gd name="T20" fmla="*/ 320 w 652"/>
                <a:gd name="T21" fmla="*/ 344 h 466"/>
                <a:gd name="T22" fmla="*/ 0 w 652"/>
                <a:gd name="T23" fmla="*/ 324 h 466"/>
                <a:gd name="T24" fmla="*/ 367 w 652"/>
                <a:gd name="T25" fmla="*/ 417 h 466"/>
                <a:gd name="T26" fmla="*/ 518 w 652"/>
                <a:gd name="T27" fmla="*/ 287 h 466"/>
                <a:gd name="T28" fmla="*/ 576 w 652"/>
                <a:gd name="T29" fmla="*/ 264 h 466"/>
                <a:gd name="T30" fmla="*/ 640 w 652"/>
                <a:gd name="T31" fmla="*/ 129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2" h="466">
                  <a:moveTo>
                    <a:pt x="565" y="0"/>
                  </a:moveTo>
                  <a:cubicBezTo>
                    <a:pt x="564" y="37"/>
                    <a:pt x="557" y="73"/>
                    <a:pt x="545" y="108"/>
                  </a:cubicBezTo>
                  <a:cubicBezTo>
                    <a:pt x="554" y="103"/>
                    <a:pt x="564" y="98"/>
                    <a:pt x="574" y="95"/>
                  </a:cubicBezTo>
                  <a:cubicBezTo>
                    <a:pt x="575" y="63"/>
                    <a:pt x="572" y="31"/>
                    <a:pt x="565" y="0"/>
                  </a:cubicBezTo>
                  <a:close/>
                  <a:moveTo>
                    <a:pt x="640" y="129"/>
                  </a:moveTo>
                  <a:cubicBezTo>
                    <a:pt x="638" y="177"/>
                    <a:pt x="608" y="222"/>
                    <a:pt x="561" y="240"/>
                  </a:cubicBezTo>
                  <a:cubicBezTo>
                    <a:pt x="524" y="252"/>
                    <a:pt x="492" y="259"/>
                    <a:pt x="489" y="216"/>
                  </a:cubicBezTo>
                  <a:cubicBezTo>
                    <a:pt x="482" y="224"/>
                    <a:pt x="476" y="232"/>
                    <a:pt x="469" y="240"/>
                  </a:cubicBezTo>
                  <a:cubicBezTo>
                    <a:pt x="465" y="238"/>
                    <a:pt x="461" y="236"/>
                    <a:pt x="457" y="234"/>
                  </a:cubicBezTo>
                  <a:cubicBezTo>
                    <a:pt x="460" y="237"/>
                    <a:pt x="464" y="240"/>
                    <a:pt x="467" y="242"/>
                  </a:cubicBezTo>
                  <a:cubicBezTo>
                    <a:pt x="428" y="286"/>
                    <a:pt x="378" y="321"/>
                    <a:pt x="320" y="344"/>
                  </a:cubicBezTo>
                  <a:cubicBezTo>
                    <a:pt x="211" y="386"/>
                    <a:pt x="95" y="375"/>
                    <a:pt x="0" y="324"/>
                  </a:cubicBezTo>
                  <a:cubicBezTo>
                    <a:pt x="93" y="411"/>
                    <a:pt x="241" y="466"/>
                    <a:pt x="367" y="417"/>
                  </a:cubicBezTo>
                  <a:cubicBezTo>
                    <a:pt x="432" y="392"/>
                    <a:pt x="483" y="345"/>
                    <a:pt x="518" y="287"/>
                  </a:cubicBezTo>
                  <a:cubicBezTo>
                    <a:pt x="523" y="267"/>
                    <a:pt x="532" y="276"/>
                    <a:pt x="576" y="264"/>
                  </a:cubicBezTo>
                  <a:cubicBezTo>
                    <a:pt x="627" y="244"/>
                    <a:pt x="652" y="182"/>
                    <a:pt x="640" y="129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867A54-7268-8C09-7F63-E9A0EEDC2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576" y="4618038"/>
              <a:ext cx="657225" cy="657225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D876C27-BF26-4E94-6C3E-3BB23205F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4632326"/>
              <a:ext cx="560388" cy="319088"/>
            </a:xfrm>
            <a:custGeom>
              <a:avLst/>
              <a:gdLst>
                <a:gd name="T0" fmla="*/ 125 w 268"/>
                <a:gd name="T1" fmla="*/ 8 h 153"/>
                <a:gd name="T2" fmla="*/ 0 w 268"/>
                <a:gd name="T3" fmla="*/ 153 h 153"/>
                <a:gd name="T4" fmla="*/ 137 w 268"/>
                <a:gd name="T5" fmla="*/ 40 h 153"/>
                <a:gd name="T6" fmla="*/ 268 w 268"/>
                <a:gd name="T7" fmla="*/ 71 h 153"/>
                <a:gd name="T8" fmla="*/ 125 w 268"/>
                <a:gd name="T9" fmla="*/ 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53">
                  <a:moveTo>
                    <a:pt x="125" y="8"/>
                  </a:moveTo>
                  <a:cubicBezTo>
                    <a:pt x="53" y="19"/>
                    <a:pt x="0" y="82"/>
                    <a:pt x="0" y="153"/>
                  </a:cubicBezTo>
                  <a:cubicBezTo>
                    <a:pt x="17" y="91"/>
                    <a:pt x="70" y="50"/>
                    <a:pt x="137" y="40"/>
                  </a:cubicBezTo>
                  <a:cubicBezTo>
                    <a:pt x="186" y="33"/>
                    <a:pt x="233" y="41"/>
                    <a:pt x="268" y="71"/>
                  </a:cubicBezTo>
                  <a:cubicBezTo>
                    <a:pt x="237" y="26"/>
                    <a:pt x="183" y="0"/>
                    <a:pt x="125" y="8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6A433E-4ED7-053B-8D68-94C7D8644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401" y="4579938"/>
              <a:ext cx="560388" cy="298450"/>
            </a:xfrm>
            <a:custGeom>
              <a:avLst/>
              <a:gdLst>
                <a:gd name="T0" fmla="*/ 130 w 268"/>
                <a:gd name="T1" fmla="*/ 8 h 143"/>
                <a:gd name="T2" fmla="*/ 0 w 268"/>
                <a:gd name="T3" fmla="*/ 143 h 143"/>
                <a:gd name="T4" fmla="*/ 136 w 268"/>
                <a:gd name="T5" fmla="*/ 22 h 143"/>
                <a:gd name="T6" fmla="*/ 268 w 268"/>
                <a:gd name="T7" fmla="*/ 61 h 143"/>
                <a:gd name="T8" fmla="*/ 130 w 268"/>
                <a:gd name="T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43">
                  <a:moveTo>
                    <a:pt x="130" y="8"/>
                  </a:moveTo>
                  <a:cubicBezTo>
                    <a:pt x="57" y="19"/>
                    <a:pt x="0" y="71"/>
                    <a:pt x="0" y="143"/>
                  </a:cubicBezTo>
                  <a:cubicBezTo>
                    <a:pt x="17" y="81"/>
                    <a:pt x="69" y="32"/>
                    <a:pt x="136" y="22"/>
                  </a:cubicBezTo>
                  <a:cubicBezTo>
                    <a:pt x="185" y="15"/>
                    <a:pt x="233" y="31"/>
                    <a:pt x="268" y="61"/>
                  </a:cubicBezTo>
                  <a:cubicBezTo>
                    <a:pt x="238" y="16"/>
                    <a:pt x="187" y="0"/>
                    <a:pt x="130" y="8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BE9927-A61C-34B4-3E93-E9C579E2A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563" y="4941888"/>
              <a:ext cx="541338" cy="417513"/>
            </a:xfrm>
            <a:custGeom>
              <a:avLst/>
              <a:gdLst>
                <a:gd name="T0" fmla="*/ 158 w 259"/>
                <a:gd name="T1" fmla="*/ 179 h 200"/>
                <a:gd name="T2" fmla="*/ 243 w 259"/>
                <a:gd name="T3" fmla="*/ 0 h 200"/>
                <a:gd name="T4" fmla="*/ 138 w 259"/>
                <a:gd name="T5" fmla="*/ 148 h 200"/>
                <a:gd name="T6" fmla="*/ 0 w 259"/>
                <a:gd name="T7" fmla="*/ 139 h 200"/>
                <a:gd name="T8" fmla="*/ 158 w 259"/>
                <a:gd name="T9" fmla="*/ 17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00">
                  <a:moveTo>
                    <a:pt x="158" y="179"/>
                  </a:moveTo>
                  <a:cubicBezTo>
                    <a:pt x="226" y="152"/>
                    <a:pt x="259" y="70"/>
                    <a:pt x="243" y="0"/>
                  </a:cubicBezTo>
                  <a:cubicBezTo>
                    <a:pt x="241" y="64"/>
                    <a:pt x="201" y="123"/>
                    <a:pt x="138" y="148"/>
                  </a:cubicBezTo>
                  <a:cubicBezTo>
                    <a:pt x="91" y="166"/>
                    <a:pt x="41" y="161"/>
                    <a:pt x="0" y="139"/>
                  </a:cubicBezTo>
                  <a:cubicBezTo>
                    <a:pt x="40" y="176"/>
                    <a:pt x="104" y="200"/>
                    <a:pt x="158" y="179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A4AC7C-33F2-ECA3-4715-D7A5C9A91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6" y="4916488"/>
              <a:ext cx="554038" cy="355600"/>
            </a:xfrm>
            <a:custGeom>
              <a:avLst/>
              <a:gdLst>
                <a:gd name="T0" fmla="*/ 147 w 265"/>
                <a:gd name="T1" fmla="*/ 156 h 170"/>
                <a:gd name="T2" fmla="*/ 258 w 265"/>
                <a:gd name="T3" fmla="*/ 0 h 170"/>
                <a:gd name="T4" fmla="*/ 139 w 265"/>
                <a:gd name="T5" fmla="*/ 126 h 170"/>
                <a:gd name="T6" fmla="*/ 0 w 265"/>
                <a:gd name="T7" fmla="*/ 107 h 170"/>
                <a:gd name="T8" fmla="*/ 147 w 265"/>
                <a:gd name="T9" fmla="*/ 15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170">
                  <a:moveTo>
                    <a:pt x="147" y="156"/>
                  </a:moveTo>
                  <a:cubicBezTo>
                    <a:pt x="219" y="138"/>
                    <a:pt x="265" y="71"/>
                    <a:pt x="258" y="0"/>
                  </a:cubicBezTo>
                  <a:cubicBezTo>
                    <a:pt x="247" y="63"/>
                    <a:pt x="205" y="110"/>
                    <a:pt x="139" y="126"/>
                  </a:cubicBezTo>
                  <a:cubicBezTo>
                    <a:pt x="91" y="138"/>
                    <a:pt x="37" y="134"/>
                    <a:pt x="0" y="107"/>
                  </a:cubicBezTo>
                  <a:cubicBezTo>
                    <a:pt x="34" y="149"/>
                    <a:pt x="91" y="170"/>
                    <a:pt x="147" y="15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BD2A3D-25F2-AFA7-2959-1A353C206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588" y="3548063"/>
              <a:ext cx="315913" cy="312738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C7EBD17-2171-D080-E177-A6E98A2B3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88" y="3554413"/>
              <a:ext cx="266700" cy="152400"/>
            </a:xfrm>
            <a:custGeom>
              <a:avLst/>
              <a:gdLst>
                <a:gd name="T0" fmla="*/ 60 w 128"/>
                <a:gd name="T1" fmla="*/ 4 h 73"/>
                <a:gd name="T2" fmla="*/ 0 w 128"/>
                <a:gd name="T3" fmla="*/ 73 h 73"/>
                <a:gd name="T4" fmla="*/ 65 w 128"/>
                <a:gd name="T5" fmla="*/ 20 h 73"/>
                <a:gd name="T6" fmla="*/ 128 w 128"/>
                <a:gd name="T7" fmla="*/ 34 h 73"/>
                <a:gd name="T8" fmla="*/ 60 w 128"/>
                <a:gd name="T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3">
                  <a:moveTo>
                    <a:pt x="60" y="4"/>
                  </a:moveTo>
                  <a:cubicBezTo>
                    <a:pt x="25" y="9"/>
                    <a:pt x="0" y="39"/>
                    <a:pt x="0" y="73"/>
                  </a:cubicBezTo>
                  <a:cubicBezTo>
                    <a:pt x="8" y="44"/>
                    <a:pt x="33" y="24"/>
                    <a:pt x="65" y="20"/>
                  </a:cubicBezTo>
                  <a:cubicBezTo>
                    <a:pt x="89" y="16"/>
                    <a:pt x="111" y="20"/>
                    <a:pt x="128" y="34"/>
                  </a:cubicBezTo>
                  <a:cubicBezTo>
                    <a:pt x="113" y="13"/>
                    <a:pt x="87" y="0"/>
                    <a:pt x="60" y="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0864C8B-A213-0B70-556C-DEA9E3D2B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3529013"/>
              <a:ext cx="266700" cy="141288"/>
            </a:xfrm>
            <a:custGeom>
              <a:avLst/>
              <a:gdLst>
                <a:gd name="T0" fmla="*/ 62 w 128"/>
                <a:gd name="T1" fmla="*/ 4 h 68"/>
                <a:gd name="T2" fmla="*/ 0 w 128"/>
                <a:gd name="T3" fmla="*/ 68 h 68"/>
                <a:gd name="T4" fmla="*/ 64 w 128"/>
                <a:gd name="T5" fmla="*/ 11 h 68"/>
                <a:gd name="T6" fmla="*/ 128 w 128"/>
                <a:gd name="T7" fmla="*/ 29 h 68"/>
                <a:gd name="T8" fmla="*/ 62 w 128"/>
                <a:gd name="T9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8">
                  <a:moveTo>
                    <a:pt x="62" y="4"/>
                  </a:moveTo>
                  <a:cubicBezTo>
                    <a:pt x="27" y="9"/>
                    <a:pt x="0" y="34"/>
                    <a:pt x="0" y="68"/>
                  </a:cubicBezTo>
                  <a:cubicBezTo>
                    <a:pt x="8" y="39"/>
                    <a:pt x="32" y="16"/>
                    <a:pt x="64" y="11"/>
                  </a:cubicBezTo>
                  <a:cubicBezTo>
                    <a:pt x="88" y="7"/>
                    <a:pt x="111" y="15"/>
                    <a:pt x="128" y="29"/>
                  </a:cubicBezTo>
                  <a:cubicBezTo>
                    <a:pt x="113" y="8"/>
                    <a:pt x="89" y="0"/>
                    <a:pt x="62" y="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227366A-344F-0CF9-AED5-225EFECB3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1" y="3702051"/>
              <a:ext cx="257175" cy="198438"/>
            </a:xfrm>
            <a:custGeom>
              <a:avLst/>
              <a:gdLst>
                <a:gd name="T0" fmla="*/ 75 w 123"/>
                <a:gd name="T1" fmla="*/ 85 h 95"/>
                <a:gd name="T2" fmla="*/ 116 w 123"/>
                <a:gd name="T3" fmla="*/ 0 h 95"/>
                <a:gd name="T4" fmla="*/ 65 w 123"/>
                <a:gd name="T5" fmla="*/ 70 h 95"/>
                <a:gd name="T6" fmla="*/ 0 w 123"/>
                <a:gd name="T7" fmla="*/ 66 h 95"/>
                <a:gd name="T8" fmla="*/ 75 w 123"/>
                <a:gd name="T9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5">
                  <a:moveTo>
                    <a:pt x="75" y="85"/>
                  </a:moveTo>
                  <a:cubicBezTo>
                    <a:pt x="108" y="73"/>
                    <a:pt x="123" y="33"/>
                    <a:pt x="116" y="0"/>
                  </a:cubicBezTo>
                  <a:cubicBezTo>
                    <a:pt x="114" y="30"/>
                    <a:pt x="95" y="59"/>
                    <a:pt x="65" y="70"/>
                  </a:cubicBezTo>
                  <a:cubicBezTo>
                    <a:pt x="43" y="79"/>
                    <a:pt x="19" y="77"/>
                    <a:pt x="0" y="66"/>
                  </a:cubicBezTo>
                  <a:cubicBezTo>
                    <a:pt x="19" y="84"/>
                    <a:pt x="49" y="95"/>
                    <a:pt x="75" y="85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2C749E8-3914-5D27-0C44-95296185F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3" y="3689351"/>
              <a:ext cx="265113" cy="169863"/>
            </a:xfrm>
            <a:custGeom>
              <a:avLst/>
              <a:gdLst>
                <a:gd name="T0" fmla="*/ 71 w 127"/>
                <a:gd name="T1" fmla="*/ 75 h 81"/>
                <a:gd name="T2" fmla="*/ 124 w 127"/>
                <a:gd name="T3" fmla="*/ 0 h 81"/>
                <a:gd name="T4" fmla="*/ 67 w 127"/>
                <a:gd name="T5" fmla="*/ 60 h 81"/>
                <a:gd name="T6" fmla="*/ 0 w 127"/>
                <a:gd name="T7" fmla="*/ 51 h 81"/>
                <a:gd name="T8" fmla="*/ 71 w 127"/>
                <a:gd name="T9" fmla="*/ 7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1">
                  <a:moveTo>
                    <a:pt x="71" y="75"/>
                  </a:moveTo>
                  <a:cubicBezTo>
                    <a:pt x="105" y="66"/>
                    <a:pt x="127" y="34"/>
                    <a:pt x="124" y="0"/>
                  </a:cubicBezTo>
                  <a:cubicBezTo>
                    <a:pt x="119" y="30"/>
                    <a:pt x="99" y="53"/>
                    <a:pt x="67" y="60"/>
                  </a:cubicBezTo>
                  <a:cubicBezTo>
                    <a:pt x="44" y="66"/>
                    <a:pt x="18" y="64"/>
                    <a:pt x="0" y="51"/>
                  </a:cubicBezTo>
                  <a:cubicBezTo>
                    <a:pt x="17" y="71"/>
                    <a:pt x="44" y="81"/>
                    <a:pt x="71" y="7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C6D3B1-60FA-FD20-07CC-4816010C9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113" y="1500188"/>
              <a:ext cx="593725" cy="593725"/>
            </a:xfrm>
            <a:prstGeom prst="ellipse">
              <a:avLst/>
            </a:prstGeom>
            <a:solidFill>
              <a:srgbClr val="D7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DE9AC65-EE98-BA2B-FC37-947332F2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512888"/>
              <a:ext cx="504825" cy="287338"/>
            </a:xfrm>
            <a:custGeom>
              <a:avLst/>
              <a:gdLst>
                <a:gd name="T0" fmla="*/ 113 w 241"/>
                <a:gd name="T1" fmla="*/ 8 h 138"/>
                <a:gd name="T2" fmla="*/ 0 w 241"/>
                <a:gd name="T3" fmla="*/ 138 h 138"/>
                <a:gd name="T4" fmla="*/ 123 w 241"/>
                <a:gd name="T5" fmla="*/ 37 h 138"/>
                <a:gd name="T6" fmla="*/ 241 w 241"/>
                <a:gd name="T7" fmla="*/ 65 h 138"/>
                <a:gd name="T8" fmla="*/ 113 w 241"/>
                <a:gd name="T9" fmla="*/ 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138">
                  <a:moveTo>
                    <a:pt x="113" y="8"/>
                  </a:moveTo>
                  <a:cubicBezTo>
                    <a:pt x="47" y="17"/>
                    <a:pt x="0" y="74"/>
                    <a:pt x="0" y="138"/>
                  </a:cubicBezTo>
                  <a:cubicBezTo>
                    <a:pt x="15" y="83"/>
                    <a:pt x="62" y="45"/>
                    <a:pt x="123" y="37"/>
                  </a:cubicBezTo>
                  <a:cubicBezTo>
                    <a:pt x="167" y="30"/>
                    <a:pt x="209" y="37"/>
                    <a:pt x="241" y="65"/>
                  </a:cubicBezTo>
                  <a:cubicBezTo>
                    <a:pt x="214" y="24"/>
                    <a:pt x="164" y="0"/>
                    <a:pt x="113" y="8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FB48D0F-B27A-2196-D465-52178953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1465263"/>
              <a:ext cx="503238" cy="268288"/>
            </a:xfrm>
            <a:custGeom>
              <a:avLst/>
              <a:gdLst>
                <a:gd name="T0" fmla="*/ 117 w 241"/>
                <a:gd name="T1" fmla="*/ 8 h 129"/>
                <a:gd name="T2" fmla="*/ 0 w 241"/>
                <a:gd name="T3" fmla="*/ 129 h 129"/>
                <a:gd name="T4" fmla="*/ 122 w 241"/>
                <a:gd name="T5" fmla="*/ 21 h 129"/>
                <a:gd name="T6" fmla="*/ 241 w 241"/>
                <a:gd name="T7" fmla="*/ 56 h 129"/>
                <a:gd name="T8" fmla="*/ 117 w 241"/>
                <a:gd name="T9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129">
                  <a:moveTo>
                    <a:pt x="117" y="8"/>
                  </a:moveTo>
                  <a:cubicBezTo>
                    <a:pt x="51" y="18"/>
                    <a:pt x="0" y="65"/>
                    <a:pt x="0" y="129"/>
                  </a:cubicBezTo>
                  <a:cubicBezTo>
                    <a:pt x="15" y="74"/>
                    <a:pt x="62" y="29"/>
                    <a:pt x="122" y="21"/>
                  </a:cubicBezTo>
                  <a:cubicBezTo>
                    <a:pt x="167" y="14"/>
                    <a:pt x="210" y="28"/>
                    <a:pt x="241" y="56"/>
                  </a:cubicBezTo>
                  <a:cubicBezTo>
                    <a:pt x="214" y="15"/>
                    <a:pt x="169" y="0"/>
                    <a:pt x="117" y="8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87D287A-D3C3-FAB3-75DC-4046D2591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813" y="1792288"/>
              <a:ext cx="487363" cy="376238"/>
            </a:xfrm>
            <a:custGeom>
              <a:avLst/>
              <a:gdLst>
                <a:gd name="T0" fmla="*/ 142 w 233"/>
                <a:gd name="T1" fmla="*/ 161 h 180"/>
                <a:gd name="T2" fmla="*/ 219 w 233"/>
                <a:gd name="T3" fmla="*/ 0 h 180"/>
                <a:gd name="T4" fmla="*/ 124 w 233"/>
                <a:gd name="T5" fmla="*/ 133 h 180"/>
                <a:gd name="T6" fmla="*/ 0 w 233"/>
                <a:gd name="T7" fmla="*/ 125 h 180"/>
                <a:gd name="T8" fmla="*/ 142 w 233"/>
                <a:gd name="T9" fmla="*/ 16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80">
                  <a:moveTo>
                    <a:pt x="142" y="161"/>
                  </a:moveTo>
                  <a:cubicBezTo>
                    <a:pt x="204" y="137"/>
                    <a:pt x="233" y="62"/>
                    <a:pt x="219" y="0"/>
                  </a:cubicBezTo>
                  <a:cubicBezTo>
                    <a:pt x="216" y="57"/>
                    <a:pt x="181" y="111"/>
                    <a:pt x="124" y="133"/>
                  </a:cubicBezTo>
                  <a:cubicBezTo>
                    <a:pt x="82" y="149"/>
                    <a:pt x="37" y="145"/>
                    <a:pt x="0" y="125"/>
                  </a:cubicBezTo>
                  <a:cubicBezTo>
                    <a:pt x="36" y="159"/>
                    <a:pt x="93" y="180"/>
                    <a:pt x="142" y="16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F0B4101-C677-9328-2354-C71DC2316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1770063"/>
              <a:ext cx="498475" cy="319088"/>
            </a:xfrm>
            <a:custGeom>
              <a:avLst/>
              <a:gdLst>
                <a:gd name="T0" fmla="*/ 133 w 239"/>
                <a:gd name="T1" fmla="*/ 140 h 153"/>
                <a:gd name="T2" fmla="*/ 233 w 239"/>
                <a:gd name="T3" fmla="*/ 0 h 153"/>
                <a:gd name="T4" fmla="*/ 126 w 239"/>
                <a:gd name="T5" fmla="*/ 114 h 153"/>
                <a:gd name="T6" fmla="*/ 0 w 239"/>
                <a:gd name="T7" fmla="*/ 96 h 153"/>
                <a:gd name="T8" fmla="*/ 133 w 239"/>
                <a:gd name="T9" fmla="*/ 14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53">
                  <a:moveTo>
                    <a:pt x="133" y="140"/>
                  </a:moveTo>
                  <a:cubicBezTo>
                    <a:pt x="198" y="125"/>
                    <a:pt x="239" y="64"/>
                    <a:pt x="233" y="0"/>
                  </a:cubicBezTo>
                  <a:cubicBezTo>
                    <a:pt x="224" y="56"/>
                    <a:pt x="185" y="99"/>
                    <a:pt x="126" y="114"/>
                  </a:cubicBezTo>
                  <a:cubicBezTo>
                    <a:pt x="82" y="124"/>
                    <a:pt x="34" y="121"/>
                    <a:pt x="0" y="96"/>
                  </a:cubicBezTo>
                  <a:cubicBezTo>
                    <a:pt x="31" y="134"/>
                    <a:pt x="83" y="153"/>
                    <a:pt x="133" y="14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904F273-ACFC-6955-AECB-3834D6DD8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113" y="1187451"/>
              <a:ext cx="315913" cy="314325"/>
            </a:xfrm>
            <a:prstGeom prst="ellipse">
              <a:avLst/>
            </a:prstGeom>
            <a:solidFill>
              <a:srgbClr val="D7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B474DCF-E09F-33BB-7A64-3A06F24BC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195388"/>
              <a:ext cx="268288" cy="152400"/>
            </a:xfrm>
            <a:custGeom>
              <a:avLst/>
              <a:gdLst>
                <a:gd name="T0" fmla="*/ 60 w 128"/>
                <a:gd name="T1" fmla="*/ 4 h 73"/>
                <a:gd name="T2" fmla="*/ 0 w 128"/>
                <a:gd name="T3" fmla="*/ 73 h 73"/>
                <a:gd name="T4" fmla="*/ 65 w 128"/>
                <a:gd name="T5" fmla="*/ 19 h 73"/>
                <a:gd name="T6" fmla="*/ 128 w 128"/>
                <a:gd name="T7" fmla="*/ 34 h 73"/>
                <a:gd name="T8" fmla="*/ 60 w 128"/>
                <a:gd name="T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3">
                  <a:moveTo>
                    <a:pt x="60" y="4"/>
                  </a:moveTo>
                  <a:cubicBezTo>
                    <a:pt x="25" y="9"/>
                    <a:pt x="0" y="39"/>
                    <a:pt x="0" y="73"/>
                  </a:cubicBezTo>
                  <a:cubicBezTo>
                    <a:pt x="8" y="44"/>
                    <a:pt x="33" y="24"/>
                    <a:pt x="65" y="19"/>
                  </a:cubicBezTo>
                  <a:cubicBezTo>
                    <a:pt x="89" y="16"/>
                    <a:pt x="111" y="19"/>
                    <a:pt x="128" y="34"/>
                  </a:cubicBezTo>
                  <a:cubicBezTo>
                    <a:pt x="113" y="12"/>
                    <a:pt x="87" y="0"/>
                    <a:pt x="60" y="4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960F189-2060-71A7-E9FA-57B7203AA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169988"/>
              <a:ext cx="268288" cy="141288"/>
            </a:xfrm>
            <a:custGeom>
              <a:avLst/>
              <a:gdLst>
                <a:gd name="T0" fmla="*/ 62 w 128"/>
                <a:gd name="T1" fmla="*/ 4 h 68"/>
                <a:gd name="T2" fmla="*/ 0 w 128"/>
                <a:gd name="T3" fmla="*/ 68 h 68"/>
                <a:gd name="T4" fmla="*/ 65 w 128"/>
                <a:gd name="T5" fmla="*/ 11 h 68"/>
                <a:gd name="T6" fmla="*/ 128 w 128"/>
                <a:gd name="T7" fmla="*/ 29 h 68"/>
                <a:gd name="T8" fmla="*/ 62 w 128"/>
                <a:gd name="T9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8">
                  <a:moveTo>
                    <a:pt x="62" y="4"/>
                  </a:moveTo>
                  <a:cubicBezTo>
                    <a:pt x="27" y="9"/>
                    <a:pt x="0" y="34"/>
                    <a:pt x="0" y="68"/>
                  </a:cubicBezTo>
                  <a:cubicBezTo>
                    <a:pt x="8" y="39"/>
                    <a:pt x="33" y="15"/>
                    <a:pt x="65" y="11"/>
                  </a:cubicBezTo>
                  <a:cubicBezTo>
                    <a:pt x="88" y="7"/>
                    <a:pt x="111" y="15"/>
                    <a:pt x="128" y="29"/>
                  </a:cubicBezTo>
                  <a:cubicBezTo>
                    <a:pt x="113" y="8"/>
                    <a:pt x="89" y="0"/>
                    <a:pt x="62" y="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87569C0-A52E-0FF3-1765-B42D80AB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313" y="1343026"/>
              <a:ext cx="257175" cy="198438"/>
            </a:xfrm>
            <a:custGeom>
              <a:avLst/>
              <a:gdLst>
                <a:gd name="T0" fmla="*/ 75 w 123"/>
                <a:gd name="T1" fmla="*/ 85 h 95"/>
                <a:gd name="T2" fmla="*/ 116 w 123"/>
                <a:gd name="T3" fmla="*/ 0 h 95"/>
                <a:gd name="T4" fmla="*/ 66 w 123"/>
                <a:gd name="T5" fmla="*/ 70 h 95"/>
                <a:gd name="T6" fmla="*/ 0 w 123"/>
                <a:gd name="T7" fmla="*/ 66 h 95"/>
                <a:gd name="T8" fmla="*/ 75 w 123"/>
                <a:gd name="T9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5">
                  <a:moveTo>
                    <a:pt x="75" y="85"/>
                  </a:moveTo>
                  <a:cubicBezTo>
                    <a:pt x="108" y="72"/>
                    <a:pt x="123" y="33"/>
                    <a:pt x="116" y="0"/>
                  </a:cubicBezTo>
                  <a:cubicBezTo>
                    <a:pt x="115" y="30"/>
                    <a:pt x="96" y="58"/>
                    <a:pt x="66" y="70"/>
                  </a:cubicBezTo>
                  <a:cubicBezTo>
                    <a:pt x="43" y="79"/>
                    <a:pt x="20" y="76"/>
                    <a:pt x="0" y="66"/>
                  </a:cubicBezTo>
                  <a:cubicBezTo>
                    <a:pt x="19" y="84"/>
                    <a:pt x="49" y="95"/>
                    <a:pt x="75" y="85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906259D-C770-DB14-AF64-C934CF12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1330326"/>
              <a:ext cx="263525" cy="169863"/>
            </a:xfrm>
            <a:custGeom>
              <a:avLst/>
              <a:gdLst>
                <a:gd name="T0" fmla="*/ 70 w 126"/>
                <a:gd name="T1" fmla="*/ 74 h 81"/>
                <a:gd name="T2" fmla="*/ 123 w 126"/>
                <a:gd name="T3" fmla="*/ 0 h 81"/>
                <a:gd name="T4" fmla="*/ 66 w 126"/>
                <a:gd name="T5" fmla="*/ 60 h 81"/>
                <a:gd name="T6" fmla="*/ 0 w 126"/>
                <a:gd name="T7" fmla="*/ 51 h 81"/>
                <a:gd name="T8" fmla="*/ 70 w 126"/>
                <a:gd name="T9" fmla="*/ 7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1">
                  <a:moveTo>
                    <a:pt x="70" y="74"/>
                  </a:moveTo>
                  <a:cubicBezTo>
                    <a:pt x="104" y="66"/>
                    <a:pt x="126" y="34"/>
                    <a:pt x="123" y="0"/>
                  </a:cubicBezTo>
                  <a:cubicBezTo>
                    <a:pt x="118" y="30"/>
                    <a:pt x="98" y="52"/>
                    <a:pt x="66" y="60"/>
                  </a:cubicBezTo>
                  <a:cubicBezTo>
                    <a:pt x="43" y="66"/>
                    <a:pt x="18" y="64"/>
                    <a:pt x="0" y="51"/>
                  </a:cubicBezTo>
                  <a:cubicBezTo>
                    <a:pt x="16" y="71"/>
                    <a:pt x="43" y="81"/>
                    <a:pt x="70" y="7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2285FB9-616A-8841-2D1F-CE8F1D6B7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2426" y="3679826"/>
              <a:ext cx="474663" cy="547688"/>
            </a:xfrm>
            <a:custGeom>
              <a:avLst/>
              <a:gdLst>
                <a:gd name="T0" fmla="*/ 214 w 227"/>
                <a:gd name="T1" fmla="*/ 151 h 262"/>
                <a:gd name="T2" fmla="*/ 90 w 227"/>
                <a:gd name="T3" fmla="*/ 251 h 262"/>
                <a:gd name="T4" fmla="*/ 13 w 227"/>
                <a:gd name="T5" fmla="*/ 111 h 262"/>
                <a:gd name="T6" fmla="*/ 137 w 227"/>
                <a:gd name="T7" fmla="*/ 11 h 262"/>
                <a:gd name="T8" fmla="*/ 214 w 227"/>
                <a:gd name="T9" fmla="*/ 15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62">
                  <a:moveTo>
                    <a:pt x="214" y="151"/>
                  </a:moveTo>
                  <a:cubicBezTo>
                    <a:pt x="201" y="217"/>
                    <a:pt x="145" y="262"/>
                    <a:pt x="90" y="251"/>
                  </a:cubicBezTo>
                  <a:cubicBezTo>
                    <a:pt x="34" y="240"/>
                    <a:pt x="0" y="177"/>
                    <a:pt x="13" y="111"/>
                  </a:cubicBezTo>
                  <a:cubicBezTo>
                    <a:pt x="26" y="45"/>
                    <a:pt x="82" y="0"/>
                    <a:pt x="137" y="11"/>
                  </a:cubicBezTo>
                  <a:cubicBezTo>
                    <a:pt x="193" y="22"/>
                    <a:pt x="227" y="85"/>
                    <a:pt x="214" y="151"/>
                  </a:cubicBezTo>
                  <a:close/>
                </a:path>
              </a:pathLst>
            </a:cu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935BDF0-08F5-313F-4566-52F9799B0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3719513"/>
              <a:ext cx="384175" cy="200025"/>
            </a:xfrm>
            <a:custGeom>
              <a:avLst/>
              <a:gdLst>
                <a:gd name="T0" fmla="*/ 102 w 184"/>
                <a:gd name="T1" fmla="*/ 2 h 96"/>
                <a:gd name="T2" fmla="*/ 0 w 184"/>
                <a:gd name="T3" fmla="*/ 96 h 96"/>
                <a:gd name="T4" fmla="*/ 105 w 184"/>
                <a:gd name="T5" fmla="*/ 27 h 96"/>
                <a:gd name="T6" fmla="*/ 184 w 184"/>
                <a:gd name="T7" fmla="*/ 68 h 96"/>
                <a:gd name="T8" fmla="*/ 102 w 184"/>
                <a:gd name="T9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96">
                  <a:moveTo>
                    <a:pt x="102" y="2"/>
                  </a:moveTo>
                  <a:cubicBezTo>
                    <a:pt x="54" y="0"/>
                    <a:pt x="11" y="41"/>
                    <a:pt x="0" y="96"/>
                  </a:cubicBezTo>
                  <a:cubicBezTo>
                    <a:pt x="20" y="51"/>
                    <a:pt x="60" y="26"/>
                    <a:pt x="105" y="27"/>
                  </a:cubicBezTo>
                  <a:cubicBezTo>
                    <a:pt x="137" y="28"/>
                    <a:pt x="166" y="40"/>
                    <a:pt x="184" y="68"/>
                  </a:cubicBezTo>
                  <a:cubicBezTo>
                    <a:pt x="171" y="30"/>
                    <a:pt x="140" y="3"/>
                    <a:pt x="102" y="2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AB2F02-89C5-9C36-EDB5-21FC5A8FE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938" y="3676651"/>
              <a:ext cx="384175" cy="182563"/>
            </a:xfrm>
            <a:custGeom>
              <a:avLst/>
              <a:gdLst>
                <a:gd name="T0" fmla="*/ 104 w 184"/>
                <a:gd name="T1" fmla="*/ 1 h 87"/>
                <a:gd name="T2" fmla="*/ 0 w 184"/>
                <a:gd name="T3" fmla="*/ 87 h 87"/>
                <a:gd name="T4" fmla="*/ 105 w 184"/>
                <a:gd name="T5" fmla="*/ 13 h 87"/>
                <a:gd name="T6" fmla="*/ 184 w 184"/>
                <a:gd name="T7" fmla="*/ 59 h 87"/>
                <a:gd name="T8" fmla="*/ 104 w 184"/>
                <a:gd name="T9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87">
                  <a:moveTo>
                    <a:pt x="104" y="1"/>
                  </a:moveTo>
                  <a:cubicBezTo>
                    <a:pt x="56" y="0"/>
                    <a:pt x="11" y="33"/>
                    <a:pt x="0" y="87"/>
                  </a:cubicBezTo>
                  <a:cubicBezTo>
                    <a:pt x="20" y="42"/>
                    <a:pt x="61" y="12"/>
                    <a:pt x="105" y="13"/>
                  </a:cubicBezTo>
                  <a:cubicBezTo>
                    <a:pt x="138" y="14"/>
                    <a:pt x="166" y="32"/>
                    <a:pt x="184" y="59"/>
                  </a:cubicBezTo>
                  <a:cubicBezTo>
                    <a:pt x="171" y="21"/>
                    <a:pt x="142" y="2"/>
                    <a:pt x="104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9B1470A-CC58-C60B-E248-9EC4CF412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6563" y="3992563"/>
              <a:ext cx="366713" cy="280988"/>
            </a:xfrm>
            <a:custGeom>
              <a:avLst/>
              <a:gdLst>
                <a:gd name="T0" fmla="*/ 94 w 176"/>
                <a:gd name="T1" fmla="*/ 125 h 134"/>
                <a:gd name="T2" fmla="*/ 176 w 176"/>
                <a:gd name="T3" fmla="*/ 0 h 134"/>
                <a:gd name="T4" fmla="*/ 86 w 176"/>
                <a:gd name="T5" fmla="*/ 99 h 134"/>
                <a:gd name="T6" fmla="*/ 0 w 176"/>
                <a:gd name="T7" fmla="*/ 75 h 134"/>
                <a:gd name="T8" fmla="*/ 94 w 176"/>
                <a:gd name="T9" fmla="*/ 12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34">
                  <a:moveTo>
                    <a:pt x="94" y="125"/>
                  </a:moveTo>
                  <a:cubicBezTo>
                    <a:pt x="142" y="114"/>
                    <a:pt x="175" y="55"/>
                    <a:pt x="176" y="0"/>
                  </a:cubicBezTo>
                  <a:cubicBezTo>
                    <a:pt x="165" y="48"/>
                    <a:pt x="130" y="88"/>
                    <a:pt x="86" y="99"/>
                  </a:cubicBezTo>
                  <a:cubicBezTo>
                    <a:pt x="54" y="106"/>
                    <a:pt x="23" y="96"/>
                    <a:pt x="0" y="75"/>
                  </a:cubicBezTo>
                  <a:cubicBezTo>
                    <a:pt x="19" y="108"/>
                    <a:pt x="56" y="134"/>
                    <a:pt x="94" y="125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0F5023E-33C9-D4F7-3640-64146AA58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6401" y="3967163"/>
              <a:ext cx="379413" cy="228600"/>
            </a:xfrm>
            <a:custGeom>
              <a:avLst/>
              <a:gdLst>
                <a:gd name="T0" fmla="*/ 87 w 181"/>
                <a:gd name="T1" fmla="*/ 105 h 109"/>
                <a:gd name="T2" fmla="*/ 181 w 181"/>
                <a:gd name="T3" fmla="*/ 0 h 109"/>
                <a:gd name="T4" fmla="*/ 86 w 181"/>
                <a:gd name="T5" fmla="*/ 81 h 109"/>
                <a:gd name="T6" fmla="*/ 0 w 181"/>
                <a:gd name="T7" fmla="*/ 49 h 109"/>
                <a:gd name="T8" fmla="*/ 87 w 181"/>
                <a:gd name="T9" fmla="*/ 10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09">
                  <a:moveTo>
                    <a:pt x="87" y="105"/>
                  </a:moveTo>
                  <a:cubicBezTo>
                    <a:pt x="135" y="101"/>
                    <a:pt x="175" y="55"/>
                    <a:pt x="181" y="0"/>
                  </a:cubicBezTo>
                  <a:cubicBezTo>
                    <a:pt x="165" y="47"/>
                    <a:pt x="131" y="77"/>
                    <a:pt x="86" y="81"/>
                  </a:cubicBezTo>
                  <a:cubicBezTo>
                    <a:pt x="54" y="84"/>
                    <a:pt x="20" y="74"/>
                    <a:pt x="0" y="49"/>
                  </a:cubicBezTo>
                  <a:cubicBezTo>
                    <a:pt x="16" y="85"/>
                    <a:pt x="49" y="109"/>
                    <a:pt x="87" y="10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04E962-B969-056F-7165-A52A436E0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3117851"/>
              <a:ext cx="495300" cy="496888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99AEB4C-6812-DBE0-8E91-BB9020AC7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676" y="3405188"/>
              <a:ext cx="1393825" cy="492125"/>
            </a:xfrm>
            <a:custGeom>
              <a:avLst/>
              <a:gdLst>
                <a:gd name="T0" fmla="*/ 667 w 667"/>
                <a:gd name="T1" fmla="*/ 0 h 235"/>
                <a:gd name="T2" fmla="*/ 529 w 667"/>
                <a:gd name="T3" fmla="*/ 60 h 235"/>
                <a:gd name="T4" fmla="*/ 332 w 667"/>
                <a:gd name="T5" fmla="*/ 156 h 235"/>
                <a:gd name="T6" fmla="*/ 0 w 667"/>
                <a:gd name="T7" fmla="*/ 93 h 235"/>
                <a:gd name="T8" fmla="*/ 367 w 667"/>
                <a:gd name="T9" fmla="*/ 186 h 235"/>
                <a:gd name="T10" fmla="*/ 530 w 667"/>
                <a:gd name="T11" fmla="*/ 77 h 235"/>
                <a:gd name="T12" fmla="*/ 594 w 667"/>
                <a:gd name="T13" fmla="*/ 87 h 235"/>
                <a:gd name="T14" fmla="*/ 667 w 667"/>
                <a:gd name="T1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7" h="235">
                  <a:moveTo>
                    <a:pt x="667" y="0"/>
                  </a:moveTo>
                  <a:cubicBezTo>
                    <a:pt x="665" y="48"/>
                    <a:pt x="586" y="69"/>
                    <a:pt x="529" y="60"/>
                  </a:cubicBezTo>
                  <a:cubicBezTo>
                    <a:pt x="462" y="107"/>
                    <a:pt x="423" y="119"/>
                    <a:pt x="332" y="156"/>
                  </a:cubicBezTo>
                  <a:cubicBezTo>
                    <a:pt x="202" y="182"/>
                    <a:pt x="95" y="144"/>
                    <a:pt x="0" y="93"/>
                  </a:cubicBezTo>
                  <a:cubicBezTo>
                    <a:pt x="93" y="180"/>
                    <a:pt x="241" y="235"/>
                    <a:pt x="367" y="186"/>
                  </a:cubicBezTo>
                  <a:cubicBezTo>
                    <a:pt x="432" y="160"/>
                    <a:pt x="495" y="135"/>
                    <a:pt x="530" y="77"/>
                  </a:cubicBezTo>
                  <a:cubicBezTo>
                    <a:pt x="548" y="79"/>
                    <a:pt x="561" y="89"/>
                    <a:pt x="594" y="87"/>
                  </a:cubicBezTo>
                  <a:cubicBezTo>
                    <a:pt x="615" y="89"/>
                    <a:pt x="667" y="95"/>
                    <a:pt x="667" y="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3FEEDF6-5A12-5D1F-7F32-3B690AD89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051" y="3814763"/>
              <a:ext cx="620713" cy="622300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3E4543D-A316-7078-5D12-985B9EBD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6" y="3829051"/>
              <a:ext cx="528638" cy="303213"/>
            </a:xfrm>
            <a:custGeom>
              <a:avLst/>
              <a:gdLst>
                <a:gd name="T0" fmla="*/ 118 w 253"/>
                <a:gd name="T1" fmla="*/ 8 h 145"/>
                <a:gd name="T2" fmla="*/ 0 w 253"/>
                <a:gd name="T3" fmla="*/ 145 h 145"/>
                <a:gd name="T4" fmla="*/ 129 w 253"/>
                <a:gd name="T5" fmla="*/ 39 h 145"/>
                <a:gd name="T6" fmla="*/ 253 w 253"/>
                <a:gd name="T7" fmla="*/ 68 h 145"/>
                <a:gd name="T8" fmla="*/ 118 w 253"/>
                <a:gd name="T9" fmla="*/ 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45">
                  <a:moveTo>
                    <a:pt x="118" y="8"/>
                  </a:moveTo>
                  <a:cubicBezTo>
                    <a:pt x="49" y="18"/>
                    <a:pt x="0" y="77"/>
                    <a:pt x="0" y="145"/>
                  </a:cubicBezTo>
                  <a:cubicBezTo>
                    <a:pt x="16" y="87"/>
                    <a:pt x="66" y="48"/>
                    <a:pt x="129" y="39"/>
                  </a:cubicBezTo>
                  <a:cubicBezTo>
                    <a:pt x="176" y="32"/>
                    <a:pt x="220" y="39"/>
                    <a:pt x="253" y="68"/>
                  </a:cubicBezTo>
                  <a:cubicBezTo>
                    <a:pt x="224" y="25"/>
                    <a:pt x="172" y="0"/>
                    <a:pt x="118" y="8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83C4FB-DAF6-01D5-004E-79C789E39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3779838"/>
              <a:ext cx="528638" cy="282575"/>
            </a:xfrm>
            <a:custGeom>
              <a:avLst/>
              <a:gdLst>
                <a:gd name="T0" fmla="*/ 122 w 253"/>
                <a:gd name="T1" fmla="*/ 8 h 135"/>
                <a:gd name="T2" fmla="*/ 0 w 253"/>
                <a:gd name="T3" fmla="*/ 135 h 135"/>
                <a:gd name="T4" fmla="*/ 128 w 253"/>
                <a:gd name="T5" fmla="*/ 22 h 135"/>
                <a:gd name="T6" fmla="*/ 253 w 253"/>
                <a:gd name="T7" fmla="*/ 58 h 135"/>
                <a:gd name="T8" fmla="*/ 122 w 253"/>
                <a:gd name="T9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35">
                  <a:moveTo>
                    <a:pt x="122" y="8"/>
                  </a:moveTo>
                  <a:cubicBezTo>
                    <a:pt x="54" y="19"/>
                    <a:pt x="0" y="68"/>
                    <a:pt x="0" y="135"/>
                  </a:cubicBezTo>
                  <a:cubicBezTo>
                    <a:pt x="16" y="77"/>
                    <a:pt x="64" y="31"/>
                    <a:pt x="128" y="22"/>
                  </a:cubicBezTo>
                  <a:cubicBezTo>
                    <a:pt x="175" y="15"/>
                    <a:pt x="219" y="30"/>
                    <a:pt x="253" y="58"/>
                  </a:cubicBezTo>
                  <a:cubicBezTo>
                    <a:pt x="224" y="16"/>
                    <a:pt x="176" y="0"/>
                    <a:pt x="122" y="8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D725C7D-C421-8C75-981C-7B9921BAA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101" y="4122738"/>
              <a:ext cx="509588" cy="393700"/>
            </a:xfrm>
            <a:custGeom>
              <a:avLst/>
              <a:gdLst>
                <a:gd name="T0" fmla="*/ 148 w 244"/>
                <a:gd name="T1" fmla="*/ 169 h 189"/>
                <a:gd name="T2" fmla="*/ 229 w 244"/>
                <a:gd name="T3" fmla="*/ 0 h 189"/>
                <a:gd name="T4" fmla="*/ 130 w 244"/>
                <a:gd name="T5" fmla="*/ 139 h 189"/>
                <a:gd name="T6" fmla="*/ 0 w 244"/>
                <a:gd name="T7" fmla="*/ 131 h 189"/>
                <a:gd name="T8" fmla="*/ 148 w 244"/>
                <a:gd name="T9" fmla="*/ 16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89">
                  <a:moveTo>
                    <a:pt x="148" y="169"/>
                  </a:moveTo>
                  <a:cubicBezTo>
                    <a:pt x="213" y="144"/>
                    <a:pt x="244" y="66"/>
                    <a:pt x="229" y="0"/>
                  </a:cubicBezTo>
                  <a:cubicBezTo>
                    <a:pt x="227" y="60"/>
                    <a:pt x="189" y="116"/>
                    <a:pt x="130" y="139"/>
                  </a:cubicBezTo>
                  <a:cubicBezTo>
                    <a:pt x="86" y="156"/>
                    <a:pt x="38" y="152"/>
                    <a:pt x="0" y="131"/>
                  </a:cubicBezTo>
                  <a:cubicBezTo>
                    <a:pt x="37" y="166"/>
                    <a:pt x="97" y="189"/>
                    <a:pt x="148" y="169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7C8B57B-8355-EE70-6C11-F4F45121C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1" y="4098926"/>
              <a:ext cx="522288" cy="334963"/>
            </a:xfrm>
            <a:custGeom>
              <a:avLst/>
              <a:gdLst>
                <a:gd name="T0" fmla="*/ 139 w 250"/>
                <a:gd name="T1" fmla="*/ 147 h 160"/>
                <a:gd name="T2" fmla="*/ 244 w 250"/>
                <a:gd name="T3" fmla="*/ 0 h 160"/>
                <a:gd name="T4" fmla="*/ 132 w 250"/>
                <a:gd name="T5" fmla="*/ 119 h 160"/>
                <a:gd name="T6" fmla="*/ 0 w 250"/>
                <a:gd name="T7" fmla="*/ 101 h 160"/>
                <a:gd name="T8" fmla="*/ 139 w 250"/>
                <a:gd name="T9" fmla="*/ 14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160">
                  <a:moveTo>
                    <a:pt x="139" y="147"/>
                  </a:moveTo>
                  <a:cubicBezTo>
                    <a:pt x="207" y="130"/>
                    <a:pt x="250" y="67"/>
                    <a:pt x="244" y="0"/>
                  </a:cubicBezTo>
                  <a:cubicBezTo>
                    <a:pt x="234" y="59"/>
                    <a:pt x="194" y="103"/>
                    <a:pt x="132" y="119"/>
                  </a:cubicBezTo>
                  <a:cubicBezTo>
                    <a:pt x="86" y="130"/>
                    <a:pt x="35" y="126"/>
                    <a:pt x="0" y="101"/>
                  </a:cubicBezTo>
                  <a:cubicBezTo>
                    <a:pt x="32" y="140"/>
                    <a:pt x="86" y="160"/>
                    <a:pt x="139" y="147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6581EEA-188C-32F2-CF12-E9B98D452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877888"/>
              <a:ext cx="509588" cy="238125"/>
            </a:xfrm>
            <a:custGeom>
              <a:avLst/>
              <a:gdLst>
                <a:gd name="T0" fmla="*/ 156 w 244"/>
                <a:gd name="T1" fmla="*/ 0 h 114"/>
                <a:gd name="T2" fmla="*/ 113 w 244"/>
                <a:gd name="T3" fmla="*/ 4 h 114"/>
                <a:gd name="T4" fmla="*/ 5 w 244"/>
                <a:gd name="T5" fmla="*/ 78 h 114"/>
                <a:gd name="T6" fmla="*/ 88 w 244"/>
                <a:gd name="T7" fmla="*/ 114 h 114"/>
                <a:gd name="T8" fmla="*/ 132 w 244"/>
                <a:gd name="T9" fmla="*/ 110 h 114"/>
                <a:gd name="T10" fmla="*/ 239 w 244"/>
                <a:gd name="T11" fmla="*/ 36 h 114"/>
                <a:gd name="T12" fmla="*/ 156 w 244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114">
                  <a:moveTo>
                    <a:pt x="156" y="0"/>
                  </a:moveTo>
                  <a:cubicBezTo>
                    <a:pt x="142" y="0"/>
                    <a:pt x="128" y="1"/>
                    <a:pt x="113" y="4"/>
                  </a:cubicBezTo>
                  <a:cubicBezTo>
                    <a:pt x="48" y="15"/>
                    <a:pt x="0" y="49"/>
                    <a:pt x="5" y="78"/>
                  </a:cubicBezTo>
                  <a:cubicBezTo>
                    <a:pt x="9" y="100"/>
                    <a:pt x="43" y="114"/>
                    <a:pt x="88" y="114"/>
                  </a:cubicBezTo>
                  <a:cubicBezTo>
                    <a:pt x="102" y="114"/>
                    <a:pt x="116" y="113"/>
                    <a:pt x="132" y="110"/>
                  </a:cubicBezTo>
                  <a:cubicBezTo>
                    <a:pt x="196" y="98"/>
                    <a:pt x="244" y="65"/>
                    <a:pt x="239" y="36"/>
                  </a:cubicBezTo>
                  <a:cubicBezTo>
                    <a:pt x="235" y="13"/>
                    <a:pt x="201" y="0"/>
                    <a:pt x="156" y="0"/>
                  </a:cubicBezTo>
                </a:path>
              </a:pathLst>
            </a:custGeom>
            <a:solidFill>
              <a:srgbClr val="E0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A04DD92-3948-B36D-71BD-6BC2F1A4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879476"/>
              <a:ext cx="414338" cy="158750"/>
            </a:xfrm>
            <a:custGeom>
              <a:avLst/>
              <a:gdLst>
                <a:gd name="T0" fmla="*/ 88 w 198"/>
                <a:gd name="T1" fmla="*/ 11 h 76"/>
                <a:gd name="T2" fmla="*/ 4 w 198"/>
                <a:gd name="T3" fmla="*/ 76 h 76"/>
                <a:gd name="T4" fmla="*/ 99 w 198"/>
                <a:gd name="T5" fmla="*/ 20 h 76"/>
                <a:gd name="T6" fmla="*/ 198 w 198"/>
                <a:gd name="T7" fmla="*/ 13 h 76"/>
                <a:gd name="T8" fmla="*/ 88 w 198"/>
                <a:gd name="T9" fmla="*/ 1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76">
                  <a:moveTo>
                    <a:pt x="88" y="11"/>
                  </a:moveTo>
                  <a:cubicBezTo>
                    <a:pt x="35" y="24"/>
                    <a:pt x="0" y="52"/>
                    <a:pt x="4" y="76"/>
                  </a:cubicBezTo>
                  <a:cubicBezTo>
                    <a:pt x="13" y="53"/>
                    <a:pt x="50" y="32"/>
                    <a:pt x="99" y="20"/>
                  </a:cubicBezTo>
                  <a:cubicBezTo>
                    <a:pt x="135" y="11"/>
                    <a:pt x="170" y="7"/>
                    <a:pt x="198" y="13"/>
                  </a:cubicBezTo>
                  <a:cubicBezTo>
                    <a:pt x="172" y="2"/>
                    <a:pt x="130" y="0"/>
                    <a:pt x="88" y="1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AF298A2-00B7-AF62-69EA-4DEE1BAF3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851" y="863601"/>
              <a:ext cx="411163" cy="153988"/>
            </a:xfrm>
            <a:custGeom>
              <a:avLst/>
              <a:gdLst>
                <a:gd name="T0" fmla="*/ 92 w 197"/>
                <a:gd name="T1" fmla="*/ 12 h 74"/>
                <a:gd name="T2" fmla="*/ 4 w 197"/>
                <a:gd name="T3" fmla="*/ 74 h 74"/>
                <a:gd name="T4" fmla="*/ 97 w 197"/>
                <a:gd name="T5" fmla="*/ 15 h 74"/>
                <a:gd name="T6" fmla="*/ 197 w 197"/>
                <a:gd name="T7" fmla="*/ 11 h 74"/>
                <a:gd name="T8" fmla="*/ 92 w 197"/>
                <a:gd name="T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74">
                  <a:moveTo>
                    <a:pt x="92" y="12"/>
                  </a:moveTo>
                  <a:cubicBezTo>
                    <a:pt x="38" y="25"/>
                    <a:pt x="0" y="50"/>
                    <a:pt x="4" y="74"/>
                  </a:cubicBezTo>
                  <a:cubicBezTo>
                    <a:pt x="12" y="51"/>
                    <a:pt x="48" y="28"/>
                    <a:pt x="97" y="15"/>
                  </a:cubicBezTo>
                  <a:cubicBezTo>
                    <a:pt x="133" y="6"/>
                    <a:pt x="169" y="5"/>
                    <a:pt x="197" y="11"/>
                  </a:cubicBezTo>
                  <a:cubicBezTo>
                    <a:pt x="172" y="0"/>
                    <a:pt x="134" y="1"/>
                    <a:pt x="92" y="12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224B11-3FA4-18C2-B9C6-0BBEA0E49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1" y="950913"/>
              <a:ext cx="390525" cy="179388"/>
            </a:xfrm>
            <a:custGeom>
              <a:avLst/>
              <a:gdLst>
                <a:gd name="T0" fmla="*/ 119 w 187"/>
                <a:gd name="T1" fmla="*/ 71 h 86"/>
                <a:gd name="T2" fmla="*/ 171 w 187"/>
                <a:gd name="T3" fmla="*/ 0 h 86"/>
                <a:gd name="T4" fmla="*/ 102 w 187"/>
                <a:gd name="T5" fmla="*/ 63 h 86"/>
                <a:gd name="T6" fmla="*/ 0 w 187"/>
                <a:gd name="T7" fmla="*/ 79 h 86"/>
                <a:gd name="T8" fmla="*/ 119 w 187"/>
                <a:gd name="T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6">
                  <a:moveTo>
                    <a:pt x="119" y="71"/>
                  </a:moveTo>
                  <a:cubicBezTo>
                    <a:pt x="168" y="53"/>
                    <a:pt x="187" y="21"/>
                    <a:pt x="171" y="0"/>
                  </a:cubicBezTo>
                  <a:cubicBezTo>
                    <a:pt x="173" y="22"/>
                    <a:pt x="147" y="47"/>
                    <a:pt x="102" y="63"/>
                  </a:cubicBezTo>
                  <a:cubicBezTo>
                    <a:pt x="69" y="76"/>
                    <a:pt x="31" y="81"/>
                    <a:pt x="0" y="79"/>
                  </a:cubicBezTo>
                  <a:cubicBezTo>
                    <a:pt x="31" y="86"/>
                    <a:pt x="80" y="86"/>
                    <a:pt x="119" y="7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0C72834-E6A1-A23E-AE1C-3263888DC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946151"/>
              <a:ext cx="407988" cy="166688"/>
            </a:xfrm>
            <a:custGeom>
              <a:avLst/>
              <a:gdLst>
                <a:gd name="T0" fmla="*/ 113 w 195"/>
                <a:gd name="T1" fmla="*/ 67 h 80"/>
                <a:gd name="T2" fmla="*/ 185 w 195"/>
                <a:gd name="T3" fmla="*/ 0 h 80"/>
                <a:gd name="T4" fmla="*/ 105 w 195"/>
                <a:gd name="T5" fmla="*/ 58 h 80"/>
                <a:gd name="T6" fmla="*/ 0 w 195"/>
                <a:gd name="T7" fmla="*/ 70 h 80"/>
                <a:gd name="T8" fmla="*/ 113 w 195"/>
                <a:gd name="T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80">
                  <a:moveTo>
                    <a:pt x="113" y="67"/>
                  </a:moveTo>
                  <a:cubicBezTo>
                    <a:pt x="165" y="52"/>
                    <a:pt x="195" y="23"/>
                    <a:pt x="185" y="0"/>
                  </a:cubicBezTo>
                  <a:cubicBezTo>
                    <a:pt x="181" y="22"/>
                    <a:pt x="153" y="44"/>
                    <a:pt x="105" y="58"/>
                  </a:cubicBezTo>
                  <a:cubicBezTo>
                    <a:pt x="70" y="69"/>
                    <a:pt x="30" y="74"/>
                    <a:pt x="0" y="70"/>
                  </a:cubicBezTo>
                  <a:cubicBezTo>
                    <a:pt x="29" y="80"/>
                    <a:pt x="72" y="79"/>
                    <a:pt x="113" y="67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8701A5A-DD97-EDA6-3A78-FEC72CD5D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51" y="4435476"/>
              <a:ext cx="346075" cy="565150"/>
            </a:xfrm>
            <a:custGeom>
              <a:avLst/>
              <a:gdLst>
                <a:gd name="T0" fmla="*/ 136 w 166"/>
                <a:gd name="T1" fmla="*/ 112 h 270"/>
                <a:gd name="T2" fmla="*/ 137 w 166"/>
                <a:gd name="T3" fmla="*/ 258 h 270"/>
                <a:gd name="T4" fmla="*/ 30 w 166"/>
                <a:gd name="T5" fmla="*/ 158 h 270"/>
                <a:gd name="T6" fmla="*/ 30 w 166"/>
                <a:gd name="T7" fmla="*/ 13 h 270"/>
                <a:gd name="T8" fmla="*/ 136 w 166"/>
                <a:gd name="T9" fmla="*/ 1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70">
                  <a:moveTo>
                    <a:pt x="136" y="112"/>
                  </a:moveTo>
                  <a:cubicBezTo>
                    <a:pt x="165" y="180"/>
                    <a:pt x="166" y="245"/>
                    <a:pt x="137" y="258"/>
                  </a:cubicBezTo>
                  <a:cubicBezTo>
                    <a:pt x="108" y="270"/>
                    <a:pt x="60" y="226"/>
                    <a:pt x="30" y="158"/>
                  </a:cubicBezTo>
                  <a:cubicBezTo>
                    <a:pt x="1" y="91"/>
                    <a:pt x="0" y="26"/>
                    <a:pt x="30" y="13"/>
                  </a:cubicBezTo>
                  <a:cubicBezTo>
                    <a:pt x="59" y="0"/>
                    <a:pt x="106" y="45"/>
                    <a:pt x="136" y="112"/>
                  </a:cubicBezTo>
                  <a:close/>
                </a:path>
              </a:pathLst>
            </a:cu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75C7E91-AA2F-A4AA-3F14-AE648FFB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238" y="4462463"/>
              <a:ext cx="187325" cy="304800"/>
            </a:xfrm>
            <a:custGeom>
              <a:avLst/>
              <a:gdLst>
                <a:gd name="T0" fmla="*/ 21 w 90"/>
                <a:gd name="T1" fmla="*/ 15 h 146"/>
                <a:gd name="T2" fmla="*/ 28 w 90"/>
                <a:gd name="T3" fmla="*/ 146 h 146"/>
                <a:gd name="T4" fmla="*/ 36 w 90"/>
                <a:gd name="T5" fmla="*/ 38 h 146"/>
                <a:gd name="T6" fmla="*/ 90 w 90"/>
                <a:gd name="T7" fmla="*/ 43 h 146"/>
                <a:gd name="T8" fmla="*/ 21 w 90"/>
                <a:gd name="T9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46">
                  <a:moveTo>
                    <a:pt x="21" y="15"/>
                  </a:moveTo>
                  <a:cubicBezTo>
                    <a:pt x="0" y="34"/>
                    <a:pt x="4" y="90"/>
                    <a:pt x="28" y="146"/>
                  </a:cubicBezTo>
                  <a:cubicBezTo>
                    <a:pt x="13" y="96"/>
                    <a:pt x="17" y="56"/>
                    <a:pt x="36" y="38"/>
                  </a:cubicBezTo>
                  <a:cubicBezTo>
                    <a:pt x="50" y="25"/>
                    <a:pt x="68" y="25"/>
                    <a:pt x="90" y="43"/>
                  </a:cubicBezTo>
                  <a:cubicBezTo>
                    <a:pt x="65" y="13"/>
                    <a:pt x="38" y="0"/>
                    <a:pt x="21" y="15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FA2DC5-F337-F71F-7271-4F8D7AD54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4425951"/>
              <a:ext cx="179388" cy="287338"/>
            </a:xfrm>
            <a:custGeom>
              <a:avLst/>
              <a:gdLst>
                <a:gd name="T0" fmla="*/ 22 w 86"/>
                <a:gd name="T1" fmla="*/ 15 h 138"/>
                <a:gd name="T2" fmla="*/ 24 w 86"/>
                <a:gd name="T3" fmla="*/ 138 h 138"/>
                <a:gd name="T4" fmla="*/ 28 w 86"/>
                <a:gd name="T5" fmla="*/ 25 h 138"/>
                <a:gd name="T6" fmla="*/ 86 w 86"/>
                <a:gd name="T7" fmla="*/ 36 h 138"/>
                <a:gd name="T8" fmla="*/ 22 w 86"/>
                <a:gd name="T9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38">
                  <a:moveTo>
                    <a:pt x="22" y="15"/>
                  </a:moveTo>
                  <a:cubicBezTo>
                    <a:pt x="1" y="34"/>
                    <a:pt x="0" y="83"/>
                    <a:pt x="24" y="138"/>
                  </a:cubicBezTo>
                  <a:cubicBezTo>
                    <a:pt x="9" y="88"/>
                    <a:pt x="9" y="42"/>
                    <a:pt x="28" y="25"/>
                  </a:cubicBezTo>
                  <a:cubicBezTo>
                    <a:pt x="43" y="12"/>
                    <a:pt x="64" y="17"/>
                    <a:pt x="86" y="36"/>
                  </a:cubicBezTo>
                  <a:cubicBezTo>
                    <a:pt x="60" y="5"/>
                    <a:pt x="38" y="0"/>
                    <a:pt x="22" y="1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BA406C8-BC0E-8D00-C8C2-1B5C81896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676" y="4665663"/>
              <a:ext cx="166688" cy="368300"/>
            </a:xfrm>
            <a:custGeom>
              <a:avLst/>
              <a:gdLst>
                <a:gd name="T0" fmla="*/ 66 w 80"/>
                <a:gd name="T1" fmla="*/ 151 h 176"/>
                <a:gd name="T2" fmla="*/ 34 w 80"/>
                <a:gd name="T3" fmla="*/ 0 h 176"/>
                <a:gd name="T4" fmla="*/ 49 w 80"/>
                <a:gd name="T5" fmla="*/ 130 h 176"/>
                <a:gd name="T6" fmla="*/ 0 w 80"/>
                <a:gd name="T7" fmla="*/ 144 h 176"/>
                <a:gd name="T8" fmla="*/ 66 w 80"/>
                <a:gd name="T9" fmla="*/ 15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6">
                  <a:moveTo>
                    <a:pt x="66" y="151"/>
                  </a:moveTo>
                  <a:cubicBezTo>
                    <a:pt x="80" y="121"/>
                    <a:pt x="63" y="52"/>
                    <a:pt x="34" y="0"/>
                  </a:cubicBezTo>
                  <a:cubicBezTo>
                    <a:pt x="55" y="50"/>
                    <a:pt x="62" y="102"/>
                    <a:pt x="49" y="130"/>
                  </a:cubicBezTo>
                  <a:cubicBezTo>
                    <a:pt x="39" y="151"/>
                    <a:pt x="21" y="155"/>
                    <a:pt x="0" y="144"/>
                  </a:cubicBezTo>
                  <a:cubicBezTo>
                    <a:pt x="26" y="167"/>
                    <a:pt x="55" y="176"/>
                    <a:pt x="66" y="151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CB751A9-7E1F-8A7D-C353-5C2319C5F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1" y="4651376"/>
              <a:ext cx="174625" cy="325438"/>
            </a:xfrm>
            <a:custGeom>
              <a:avLst/>
              <a:gdLst>
                <a:gd name="T0" fmla="*/ 66 w 84"/>
                <a:gd name="T1" fmla="*/ 137 h 156"/>
                <a:gd name="T2" fmla="*/ 50 w 84"/>
                <a:gd name="T3" fmla="*/ 0 h 156"/>
                <a:gd name="T4" fmla="*/ 53 w 84"/>
                <a:gd name="T5" fmla="*/ 115 h 156"/>
                <a:gd name="T6" fmla="*/ 0 w 84"/>
                <a:gd name="T7" fmla="*/ 121 h 156"/>
                <a:gd name="T8" fmla="*/ 66 w 84"/>
                <a:gd name="T9" fmla="*/ 13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56">
                  <a:moveTo>
                    <a:pt x="66" y="137"/>
                  </a:moveTo>
                  <a:cubicBezTo>
                    <a:pt x="84" y="113"/>
                    <a:pt x="77" y="54"/>
                    <a:pt x="50" y="0"/>
                  </a:cubicBezTo>
                  <a:cubicBezTo>
                    <a:pt x="68" y="50"/>
                    <a:pt x="70" y="93"/>
                    <a:pt x="53" y="115"/>
                  </a:cubicBezTo>
                  <a:cubicBezTo>
                    <a:pt x="41" y="132"/>
                    <a:pt x="22" y="136"/>
                    <a:pt x="0" y="121"/>
                  </a:cubicBezTo>
                  <a:cubicBezTo>
                    <a:pt x="26" y="149"/>
                    <a:pt x="52" y="156"/>
                    <a:pt x="66" y="137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18CD5F5-5827-3A53-25C6-364A7CDC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451" y="1752601"/>
              <a:ext cx="927100" cy="831850"/>
            </a:xfrm>
            <a:custGeom>
              <a:avLst/>
              <a:gdLst>
                <a:gd name="T0" fmla="*/ 419 w 444"/>
                <a:gd name="T1" fmla="*/ 146 h 398"/>
                <a:gd name="T2" fmla="*/ 267 w 444"/>
                <a:gd name="T3" fmla="*/ 368 h 398"/>
                <a:gd name="T4" fmla="*/ 25 w 444"/>
                <a:gd name="T5" fmla="*/ 252 h 398"/>
                <a:gd name="T6" fmla="*/ 177 w 444"/>
                <a:gd name="T7" fmla="*/ 29 h 398"/>
                <a:gd name="T8" fmla="*/ 419 w 444"/>
                <a:gd name="T9" fmla="*/ 146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398">
                  <a:moveTo>
                    <a:pt x="419" y="146"/>
                  </a:moveTo>
                  <a:cubicBezTo>
                    <a:pt x="444" y="240"/>
                    <a:pt x="376" y="339"/>
                    <a:pt x="267" y="368"/>
                  </a:cubicBezTo>
                  <a:cubicBezTo>
                    <a:pt x="159" y="398"/>
                    <a:pt x="50" y="345"/>
                    <a:pt x="25" y="252"/>
                  </a:cubicBezTo>
                  <a:cubicBezTo>
                    <a:pt x="0" y="158"/>
                    <a:pt x="68" y="58"/>
                    <a:pt x="177" y="29"/>
                  </a:cubicBezTo>
                  <a:cubicBezTo>
                    <a:pt x="286" y="0"/>
                    <a:pt x="394" y="53"/>
                    <a:pt x="419" y="146"/>
                  </a:cubicBezTo>
                  <a:close/>
                </a:path>
              </a:pathLst>
            </a:cu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A4B182C-A44E-825A-FA59-5CC13A26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1804988"/>
              <a:ext cx="693738" cy="473075"/>
            </a:xfrm>
            <a:custGeom>
              <a:avLst/>
              <a:gdLst>
                <a:gd name="T0" fmla="*/ 136 w 332"/>
                <a:gd name="T1" fmla="*/ 28 h 226"/>
                <a:gd name="T2" fmla="*/ 21 w 332"/>
                <a:gd name="T3" fmla="*/ 226 h 226"/>
                <a:gd name="T4" fmla="*/ 159 w 332"/>
                <a:gd name="T5" fmla="*/ 59 h 226"/>
                <a:gd name="T6" fmla="*/ 332 w 332"/>
                <a:gd name="T7" fmla="*/ 48 h 226"/>
                <a:gd name="T8" fmla="*/ 136 w 332"/>
                <a:gd name="T9" fmla="*/ 2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226">
                  <a:moveTo>
                    <a:pt x="136" y="28"/>
                  </a:moveTo>
                  <a:cubicBezTo>
                    <a:pt x="48" y="64"/>
                    <a:pt x="0" y="149"/>
                    <a:pt x="21" y="226"/>
                  </a:cubicBezTo>
                  <a:cubicBezTo>
                    <a:pt x="24" y="154"/>
                    <a:pt x="78" y="92"/>
                    <a:pt x="159" y="59"/>
                  </a:cubicBezTo>
                  <a:cubicBezTo>
                    <a:pt x="219" y="34"/>
                    <a:pt x="280" y="27"/>
                    <a:pt x="332" y="48"/>
                  </a:cubicBezTo>
                  <a:cubicBezTo>
                    <a:pt x="281" y="10"/>
                    <a:pt x="205" y="0"/>
                    <a:pt x="136" y="28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C683EB2-8503-32EF-E5FD-25F49A74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751" y="1752601"/>
              <a:ext cx="693738" cy="454025"/>
            </a:xfrm>
            <a:custGeom>
              <a:avLst/>
              <a:gdLst>
                <a:gd name="T0" fmla="*/ 144 w 332"/>
                <a:gd name="T1" fmla="*/ 29 h 217"/>
                <a:gd name="T2" fmla="*/ 21 w 332"/>
                <a:gd name="T3" fmla="*/ 217 h 217"/>
                <a:gd name="T4" fmla="*/ 155 w 332"/>
                <a:gd name="T5" fmla="*/ 42 h 217"/>
                <a:gd name="T6" fmla="*/ 332 w 332"/>
                <a:gd name="T7" fmla="*/ 39 h 217"/>
                <a:gd name="T8" fmla="*/ 144 w 332"/>
                <a:gd name="T9" fmla="*/ 2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217">
                  <a:moveTo>
                    <a:pt x="144" y="29"/>
                  </a:moveTo>
                  <a:cubicBezTo>
                    <a:pt x="56" y="64"/>
                    <a:pt x="0" y="140"/>
                    <a:pt x="21" y="217"/>
                  </a:cubicBezTo>
                  <a:cubicBezTo>
                    <a:pt x="24" y="145"/>
                    <a:pt x="74" y="75"/>
                    <a:pt x="155" y="42"/>
                  </a:cubicBezTo>
                  <a:cubicBezTo>
                    <a:pt x="215" y="18"/>
                    <a:pt x="279" y="18"/>
                    <a:pt x="332" y="39"/>
                  </a:cubicBezTo>
                  <a:cubicBezTo>
                    <a:pt x="281" y="1"/>
                    <a:pt x="213" y="0"/>
                    <a:pt x="144" y="29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D51033-D6BE-6DD8-9817-5B12C20D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476" y="2051051"/>
              <a:ext cx="635000" cy="547688"/>
            </a:xfrm>
            <a:custGeom>
              <a:avLst/>
              <a:gdLst>
                <a:gd name="T0" fmla="*/ 209 w 304"/>
                <a:gd name="T1" fmla="*/ 221 h 262"/>
                <a:gd name="T2" fmla="*/ 264 w 304"/>
                <a:gd name="T3" fmla="*/ 0 h 262"/>
                <a:gd name="T4" fmla="*/ 175 w 304"/>
                <a:gd name="T5" fmla="*/ 194 h 262"/>
                <a:gd name="T6" fmla="*/ 0 w 304"/>
                <a:gd name="T7" fmla="*/ 231 h 262"/>
                <a:gd name="T8" fmla="*/ 209 w 304"/>
                <a:gd name="T9" fmla="*/ 22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262">
                  <a:moveTo>
                    <a:pt x="209" y="221"/>
                  </a:moveTo>
                  <a:cubicBezTo>
                    <a:pt x="287" y="170"/>
                    <a:pt x="304" y="70"/>
                    <a:pt x="264" y="0"/>
                  </a:cubicBezTo>
                  <a:cubicBezTo>
                    <a:pt x="279" y="70"/>
                    <a:pt x="247" y="147"/>
                    <a:pt x="175" y="194"/>
                  </a:cubicBezTo>
                  <a:cubicBezTo>
                    <a:pt x="121" y="229"/>
                    <a:pt x="58" y="241"/>
                    <a:pt x="0" y="231"/>
                  </a:cubicBezTo>
                  <a:cubicBezTo>
                    <a:pt x="61" y="258"/>
                    <a:pt x="147" y="262"/>
                    <a:pt x="209" y="221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594F4CB1-5241-E8EA-F1CC-3E9A6999B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6" y="2036763"/>
              <a:ext cx="669925" cy="496888"/>
            </a:xfrm>
            <a:custGeom>
              <a:avLst/>
              <a:gdLst>
                <a:gd name="T0" fmla="*/ 199 w 321"/>
                <a:gd name="T1" fmla="*/ 204 h 238"/>
                <a:gd name="T2" fmla="*/ 292 w 321"/>
                <a:gd name="T3" fmla="*/ 0 h 238"/>
                <a:gd name="T4" fmla="*/ 180 w 321"/>
                <a:gd name="T5" fmla="*/ 175 h 238"/>
                <a:gd name="T6" fmla="*/ 0 w 321"/>
                <a:gd name="T7" fmla="*/ 201 h 238"/>
                <a:gd name="T8" fmla="*/ 199 w 321"/>
                <a:gd name="T9" fmla="*/ 20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238">
                  <a:moveTo>
                    <a:pt x="199" y="204"/>
                  </a:moveTo>
                  <a:cubicBezTo>
                    <a:pt x="283" y="162"/>
                    <a:pt x="321" y="74"/>
                    <a:pt x="292" y="0"/>
                  </a:cubicBezTo>
                  <a:cubicBezTo>
                    <a:pt x="297" y="71"/>
                    <a:pt x="258" y="136"/>
                    <a:pt x="180" y="175"/>
                  </a:cubicBezTo>
                  <a:cubicBezTo>
                    <a:pt x="123" y="204"/>
                    <a:pt x="55" y="218"/>
                    <a:pt x="0" y="201"/>
                  </a:cubicBezTo>
                  <a:cubicBezTo>
                    <a:pt x="55" y="235"/>
                    <a:pt x="132" y="238"/>
                    <a:pt x="199" y="20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04E86B9-A7EC-5C66-A575-0FF97375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6" y="2155826"/>
              <a:ext cx="133350" cy="92075"/>
            </a:xfrm>
            <a:custGeom>
              <a:avLst/>
              <a:gdLst>
                <a:gd name="T0" fmla="*/ 26 w 64"/>
                <a:gd name="T1" fmla="*/ 5 h 44"/>
                <a:gd name="T2" fmla="*/ 4 w 64"/>
                <a:gd name="T3" fmla="*/ 44 h 44"/>
                <a:gd name="T4" fmla="*/ 31 w 64"/>
                <a:gd name="T5" fmla="*/ 11 h 44"/>
                <a:gd name="T6" fmla="*/ 64 w 64"/>
                <a:gd name="T7" fmla="*/ 9 h 44"/>
                <a:gd name="T8" fmla="*/ 26 w 64"/>
                <a:gd name="T9" fmla="*/ 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4">
                  <a:moveTo>
                    <a:pt x="26" y="5"/>
                  </a:moveTo>
                  <a:cubicBezTo>
                    <a:pt x="9" y="12"/>
                    <a:pt x="0" y="29"/>
                    <a:pt x="4" y="44"/>
                  </a:cubicBezTo>
                  <a:cubicBezTo>
                    <a:pt x="4" y="30"/>
                    <a:pt x="15" y="18"/>
                    <a:pt x="31" y="11"/>
                  </a:cubicBezTo>
                  <a:cubicBezTo>
                    <a:pt x="42" y="6"/>
                    <a:pt x="54" y="5"/>
                    <a:pt x="64" y="9"/>
                  </a:cubicBezTo>
                  <a:cubicBezTo>
                    <a:pt x="54" y="2"/>
                    <a:pt x="39" y="0"/>
                    <a:pt x="26" y="5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87EECAA-B213-CB80-6739-02C2A9AD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876" y="2146301"/>
              <a:ext cx="134938" cy="87313"/>
            </a:xfrm>
            <a:custGeom>
              <a:avLst/>
              <a:gdLst>
                <a:gd name="T0" fmla="*/ 28 w 65"/>
                <a:gd name="T1" fmla="*/ 5 h 42"/>
                <a:gd name="T2" fmla="*/ 4 w 65"/>
                <a:gd name="T3" fmla="*/ 42 h 42"/>
                <a:gd name="T4" fmla="*/ 31 w 65"/>
                <a:gd name="T5" fmla="*/ 8 h 42"/>
                <a:gd name="T6" fmla="*/ 65 w 65"/>
                <a:gd name="T7" fmla="*/ 8 h 42"/>
                <a:gd name="T8" fmla="*/ 28 w 65"/>
                <a:gd name="T9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2">
                  <a:moveTo>
                    <a:pt x="28" y="5"/>
                  </a:moveTo>
                  <a:cubicBezTo>
                    <a:pt x="11" y="12"/>
                    <a:pt x="0" y="27"/>
                    <a:pt x="4" y="42"/>
                  </a:cubicBezTo>
                  <a:cubicBezTo>
                    <a:pt x="5" y="28"/>
                    <a:pt x="15" y="14"/>
                    <a:pt x="31" y="8"/>
                  </a:cubicBezTo>
                  <a:cubicBezTo>
                    <a:pt x="42" y="3"/>
                    <a:pt x="55" y="3"/>
                    <a:pt x="65" y="8"/>
                  </a:cubicBezTo>
                  <a:cubicBezTo>
                    <a:pt x="55" y="0"/>
                    <a:pt x="42" y="0"/>
                    <a:pt x="28" y="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AD4ADB8-6797-BB11-1F97-DBD87426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551" y="2203451"/>
              <a:ext cx="122238" cy="107950"/>
            </a:xfrm>
            <a:custGeom>
              <a:avLst/>
              <a:gdLst>
                <a:gd name="T0" fmla="*/ 41 w 59"/>
                <a:gd name="T1" fmla="*/ 43 h 51"/>
                <a:gd name="T2" fmla="*/ 52 w 59"/>
                <a:gd name="T3" fmla="*/ 0 h 51"/>
                <a:gd name="T4" fmla="*/ 34 w 59"/>
                <a:gd name="T5" fmla="*/ 38 h 51"/>
                <a:gd name="T6" fmla="*/ 0 w 59"/>
                <a:gd name="T7" fmla="*/ 45 h 51"/>
                <a:gd name="T8" fmla="*/ 41 w 59"/>
                <a:gd name="T9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41" y="43"/>
                  </a:moveTo>
                  <a:cubicBezTo>
                    <a:pt x="56" y="33"/>
                    <a:pt x="59" y="13"/>
                    <a:pt x="52" y="0"/>
                  </a:cubicBezTo>
                  <a:cubicBezTo>
                    <a:pt x="55" y="13"/>
                    <a:pt x="48" y="28"/>
                    <a:pt x="34" y="38"/>
                  </a:cubicBezTo>
                  <a:cubicBezTo>
                    <a:pt x="24" y="44"/>
                    <a:pt x="11" y="47"/>
                    <a:pt x="0" y="45"/>
                  </a:cubicBezTo>
                  <a:cubicBezTo>
                    <a:pt x="12" y="50"/>
                    <a:pt x="29" y="51"/>
                    <a:pt x="41" y="43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C6E2738-5419-2244-6FB4-DD771034E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13" y="2200276"/>
              <a:ext cx="131763" cy="98425"/>
            </a:xfrm>
            <a:custGeom>
              <a:avLst/>
              <a:gdLst>
                <a:gd name="T0" fmla="*/ 39 w 63"/>
                <a:gd name="T1" fmla="*/ 40 h 47"/>
                <a:gd name="T2" fmla="*/ 57 w 63"/>
                <a:gd name="T3" fmla="*/ 0 h 47"/>
                <a:gd name="T4" fmla="*/ 35 w 63"/>
                <a:gd name="T5" fmla="*/ 35 h 47"/>
                <a:gd name="T6" fmla="*/ 0 w 63"/>
                <a:gd name="T7" fmla="*/ 40 h 47"/>
                <a:gd name="T8" fmla="*/ 39 w 63"/>
                <a:gd name="T9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7">
                  <a:moveTo>
                    <a:pt x="39" y="40"/>
                  </a:moveTo>
                  <a:cubicBezTo>
                    <a:pt x="55" y="32"/>
                    <a:pt x="63" y="15"/>
                    <a:pt x="57" y="0"/>
                  </a:cubicBezTo>
                  <a:cubicBezTo>
                    <a:pt x="58" y="14"/>
                    <a:pt x="50" y="27"/>
                    <a:pt x="35" y="35"/>
                  </a:cubicBezTo>
                  <a:cubicBezTo>
                    <a:pt x="24" y="40"/>
                    <a:pt x="11" y="43"/>
                    <a:pt x="0" y="40"/>
                  </a:cubicBezTo>
                  <a:cubicBezTo>
                    <a:pt x="11" y="46"/>
                    <a:pt x="26" y="47"/>
                    <a:pt x="39" y="4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80411EF-E54E-C40B-6BC9-9BA10FFF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3488" y="1982788"/>
              <a:ext cx="98425" cy="66675"/>
            </a:xfrm>
            <a:custGeom>
              <a:avLst/>
              <a:gdLst>
                <a:gd name="T0" fmla="*/ 19 w 47"/>
                <a:gd name="T1" fmla="*/ 4 h 32"/>
                <a:gd name="T2" fmla="*/ 3 w 47"/>
                <a:gd name="T3" fmla="*/ 32 h 32"/>
                <a:gd name="T4" fmla="*/ 22 w 47"/>
                <a:gd name="T5" fmla="*/ 9 h 32"/>
                <a:gd name="T6" fmla="*/ 47 w 47"/>
                <a:gd name="T7" fmla="*/ 7 h 32"/>
                <a:gd name="T8" fmla="*/ 19 w 47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2">
                  <a:moveTo>
                    <a:pt x="19" y="4"/>
                  </a:moveTo>
                  <a:cubicBezTo>
                    <a:pt x="7" y="9"/>
                    <a:pt x="0" y="21"/>
                    <a:pt x="3" y="32"/>
                  </a:cubicBezTo>
                  <a:cubicBezTo>
                    <a:pt x="3" y="22"/>
                    <a:pt x="11" y="13"/>
                    <a:pt x="22" y="9"/>
                  </a:cubicBezTo>
                  <a:cubicBezTo>
                    <a:pt x="31" y="5"/>
                    <a:pt x="39" y="4"/>
                    <a:pt x="47" y="7"/>
                  </a:cubicBezTo>
                  <a:cubicBezTo>
                    <a:pt x="39" y="2"/>
                    <a:pt x="29" y="0"/>
                    <a:pt x="19" y="4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CCF09C6-431D-D4E2-E178-8925E8F82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551" y="1976438"/>
              <a:ext cx="98425" cy="63500"/>
            </a:xfrm>
            <a:custGeom>
              <a:avLst/>
              <a:gdLst>
                <a:gd name="T0" fmla="*/ 20 w 47"/>
                <a:gd name="T1" fmla="*/ 4 h 30"/>
                <a:gd name="T2" fmla="*/ 3 w 47"/>
                <a:gd name="T3" fmla="*/ 30 h 30"/>
                <a:gd name="T4" fmla="*/ 22 w 47"/>
                <a:gd name="T5" fmla="*/ 6 h 30"/>
                <a:gd name="T6" fmla="*/ 47 w 47"/>
                <a:gd name="T7" fmla="*/ 5 h 30"/>
                <a:gd name="T8" fmla="*/ 20 w 47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0">
                  <a:moveTo>
                    <a:pt x="20" y="4"/>
                  </a:moveTo>
                  <a:cubicBezTo>
                    <a:pt x="8" y="9"/>
                    <a:pt x="0" y="20"/>
                    <a:pt x="3" y="30"/>
                  </a:cubicBezTo>
                  <a:cubicBezTo>
                    <a:pt x="4" y="20"/>
                    <a:pt x="11" y="10"/>
                    <a:pt x="22" y="6"/>
                  </a:cubicBezTo>
                  <a:cubicBezTo>
                    <a:pt x="30" y="2"/>
                    <a:pt x="39" y="2"/>
                    <a:pt x="47" y="5"/>
                  </a:cubicBezTo>
                  <a:cubicBezTo>
                    <a:pt x="40" y="0"/>
                    <a:pt x="30" y="0"/>
                    <a:pt x="20" y="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F9131CE-DEF5-D2AC-017B-8DC996A3B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6" y="2017713"/>
              <a:ext cx="90488" cy="77788"/>
            </a:xfrm>
            <a:custGeom>
              <a:avLst/>
              <a:gdLst>
                <a:gd name="T0" fmla="*/ 29 w 43"/>
                <a:gd name="T1" fmla="*/ 31 h 37"/>
                <a:gd name="T2" fmla="*/ 37 w 43"/>
                <a:gd name="T3" fmla="*/ 0 h 37"/>
                <a:gd name="T4" fmla="*/ 25 w 43"/>
                <a:gd name="T5" fmla="*/ 27 h 37"/>
                <a:gd name="T6" fmla="*/ 0 w 43"/>
                <a:gd name="T7" fmla="*/ 32 h 37"/>
                <a:gd name="T8" fmla="*/ 29 w 43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29" y="31"/>
                  </a:moveTo>
                  <a:cubicBezTo>
                    <a:pt x="40" y="24"/>
                    <a:pt x="43" y="10"/>
                    <a:pt x="37" y="0"/>
                  </a:cubicBezTo>
                  <a:cubicBezTo>
                    <a:pt x="39" y="10"/>
                    <a:pt x="35" y="21"/>
                    <a:pt x="25" y="27"/>
                  </a:cubicBezTo>
                  <a:cubicBezTo>
                    <a:pt x="17" y="32"/>
                    <a:pt x="8" y="34"/>
                    <a:pt x="0" y="32"/>
                  </a:cubicBezTo>
                  <a:cubicBezTo>
                    <a:pt x="9" y="36"/>
                    <a:pt x="21" y="37"/>
                    <a:pt x="29" y="31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779C2EE-60CA-F064-7C34-7B95A80A9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2016126"/>
              <a:ext cx="93663" cy="68263"/>
            </a:xfrm>
            <a:custGeom>
              <a:avLst/>
              <a:gdLst>
                <a:gd name="T0" fmla="*/ 28 w 45"/>
                <a:gd name="T1" fmla="*/ 29 h 33"/>
                <a:gd name="T2" fmla="*/ 41 w 45"/>
                <a:gd name="T3" fmla="*/ 0 h 33"/>
                <a:gd name="T4" fmla="*/ 25 w 45"/>
                <a:gd name="T5" fmla="*/ 25 h 33"/>
                <a:gd name="T6" fmla="*/ 0 w 45"/>
                <a:gd name="T7" fmla="*/ 28 h 33"/>
                <a:gd name="T8" fmla="*/ 28 w 45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3">
                  <a:moveTo>
                    <a:pt x="28" y="29"/>
                  </a:moveTo>
                  <a:cubicBezTo>
                    <a:pt x="40" y="23"/>
                    <a:pt x="45" y="10"/>
                    <a:pt x="41" y="0"/>
                  </a:cubicBezTo>
                  <a:cubicBezTo>
                    <a:pt x="42" y="10"/>
                    <a:pt x="36" y="19"/>
                    <a:pt x="25" y="25"/>
                  </a:cubicBezTo>
                  <a:cubicBezTo>
                    <a:pt x="17" y="29"/>
                    <a:pt x="8" y="31"/>
                    <a:pt x="0" y="28"/>
                  </a:cubicBezTo>
                  <a:cubicBezTo>
                    <a:pt x="8" y="33"/>
                    <a:pt x="18" y="33"/>
                    <a:pt x="28" y="29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FD3D0DB-D447-A536-7207-E69D24D31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0388" y="2644776"/>
              <a:ext cx="400050" cy="369888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08228B3D-0DFA-E3CD-A200-BC067EBB8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263" y="2652713"/>
              <a:ext cx="339725" cy="180975"/>
            </a:xfrm>
            <a:custGeom>
              <a:avLst/>
              <a:gdLst>
                <a:gd name="T0" fmla="*/ 76 w 163"/>
                <a:gd name="T1" fmla="*/ 5 h 86"/>
                <a:gd name="T2" fmla="*/ 0 w 163"/>
                <a:gd name="T3" fmla="*/ 86 h 86"/>
                <a:gd name="T4" fmla="*/ 83 w 163"/>
                <a:gd name="T5" fmla="*/ 23 h 86"/>
                <a:gd name="T6" fmla="*/ 163 w 163"/>
                <a:gd name="T7" fmla="*/ 40 h 86"/>
                <a:gd name="T8" fmla="*/ 76 w 163"/>
                <a:gd name="T9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6">
                  <a:moveTo>
                    <a:pt x="76" y="5"/>
                  </a:moveTo>
                  <a:cubicBezTo>
                    <a:pt x="32" y="11"/>
                    <a:pt x="0" y="46"/>
                    <a:pt x="0" y="86"/>
                  </a:cubicBezTo>
                  <a:cubicBezTo>
                    <a:pt x="10" y="52"/>
                    <a:pt x="42" y="29"/>
                    <a:pt x="83" y="23"/>
                  </a:cubicBezTo>
                  <a:cubicBezTo>
                    <a:pt x="113" y="19"/>
                    <a:pt x="142" y="23"/>
                    <a:pt x="163" y="40"/>
                  </a:cubicBezTo>
                  <a:cubicBezTo>
                    <a:pt x="144" y="15"/>
                    <a:pt x="111" y="0"/>
                    <a:pt x="76" y="5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CD12038-BE7C-6EF5-4C3D-700F0EBEC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8801" y="2624138"/>
              <a:ext cx="341313" cy="166688"/>
            </a:xfrm>
            <a:custGeom>
              <a:avLst/>
              <a:gdLst>
                <a:gd name="T0" fmla="*/ 79 w 163"/>
                <a:gd name="T1" fmla="*/ 5 h 80"/>
                <a:gd name="T2" fmla="*/ 0 w 163"/>
                <a:gd name="T3" fmla="*/ 80 h 80"/>
                <a:gd name="T4" fmla="*/ 83 w 163"/>
                <a:gd name="T5" fmla="*/ 13 h 80"/>
                <a:gd name="T6" fmla="*/ 163 w 163"/>
                <a:gd name="T7" fmla="*/ 35 h 80"/>
                <a:gd name="T8" fmla="*/ 79 w 16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79" y="5"/>
                  </a:moveTo>
                  <a:cubicBezTo>
                    <a:pt x="35" y="11"/>
                    <a:pt x="0" y="40"/>
                    <a:pt x="0" y="80"/>
                  </a:cubicBezTo>
                  <a:cubicBezTo>
                    <a:pt x="11" y="46"/>
                    <a:pt x="42" y="18"/>
                    <a:pt x="83" y="13"/>
                  </a:cubicBezTo>
                  <a:cubicBezTo>
                    <a:pt x="113" y="9"/>
                    <a:pt x="142" y="17"/>
                    <a:pt x="163" y="35"/>
                  </a:cubicBezTo>
                  <a:cubicBezTo>
                    <a:pt x="145" y="9"/>
                    <a:pt x="114" y="0"/>
                    <a:pt x="79" y="5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124D363-0D57-EED4-E9D9-E77C816CD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2827338"/>
              <a:ext cx="327025" cy="234950"/>
            </a:xfrm>
            <a:custGeom>
              <a:avLst/>
              <a:gdLst>
                <a:gd name="T0" fmla="*/ 96 w 157"/>
                <a:gd name="T1" fmla="*/ 101 h 113"/>
                <a:gd name="T2" fmla="*/ 148 w 157"/>
                <a:gd name="T3" fmla="*/ 0 h 113"/>
                <a:gd name="T4" fmla="*/ 84 w 157"/>
                <a:gd name="T5" fmla="*/ 83 h 113"/>
                <a:gd name="T6" fmla="*/ 0 w 157"/>
                <a:gd name="T7" fmla="*/ 79 h 113"/>
                <a:gd name="T8" fmla="*/ 96 w 157"/>
                <a:gd name="T9" fmla="*/ 10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13">
                  <a:moveTo>
                    <a:pt x="96" y="101"/>
                  </a:moveTo>
                  <a:cubicBezTo>
                    <a:pt x="137" y="86"/>
                    <a:pt x="157" y="40"/>
                    <a:pt x="148" y="0"/>
                  </a:cubicBezTo>
                  <a:cubicBezTo>
                    <a:pt x="146" y="36"/>
                    <a:pt x="122" y="70"/>
                    <a:pt x="84" y="83"/>
                  </a:cubicBezTo>
                  <a:cubicBezTo>
                    <a:pt x="55" y="94"/>
                    <a:pt x="25" y="91"/>
                    <a:pt x="0" y="79"/>
                  </a:cubicBezTo>
                  <a:cubicBezTo>
                    <a:pt x="24" y="100"/>
                    <a:pt x="63" y="113"/>
                    <a:pt x="96" y="101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C10E27B-57A4-CD6B-C1DE-F195FDB4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951" y="2814638"/>
              <a:ext cx="334963" cy="198438"/>
            </a:xfrm>
            <a:custGeom>
              <a:avLst/>
              <a:gdLst>
                <a:gd name="T0" fmla="*/ 90 w 161"/>
                <a:gd name="T1" fmla="*/ 87 h 95"/>
                <a:gd name="T2" fmla="*/ 157 w 161"/>
                <a:gd name="T3" fmla="*/ 0 h 95"/>
                <a:gd name="T4" fmla="*/ 85 w 161"/>
                <a:gd name="T5" fmla="*/ 71 h 95"/>
                <a:gd name="T6" fmla="*/ 0 w 161"/>
                <a:gd name="T7" fmla="*/ 60 h 95"/>
                <a:gd name="T8" fmla="*/ 90 w 161"/>
                <a:gd name="T9" fmla="*/ 8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95">
                  <a:moveTo>
                    <a:pt x="90" y="87"/>
                  </a:moveTo>
                  <a:cubicBezTo>
                    <a:pt x="133" y="78"/>
                    <a:pt x="161" y="40"/>
                    <a:pt x="157" y="0"/>
                  </a:cubicBezTo>
                  <a:cubicBezTo>
                    <a:pt x="150" y="35"/>
                    <a:pt x="125" y="62"/>
                    <a:pt x="85" y="71"/>
                  </a:cubicBezTo>
                  <a:cubicBezTo>
                    <a:pt x="55" y="77"/>
                    <a:pt x="23" y="75"/>
                    <a:pt x="0" y="60"/>
                  </a:cubicBezTo>
                  <a:cubicBezTo>
                    <a:pt x="21" y="84"/>
                    <a:pt x="55" y="95"/>
                    <a:pt x="90" y="87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FF876DE-9F4F-17FE-8A18-FFF66C76F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1" y="4597401"/>
              <a:ext cx="257175" cy="255588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865E9CF-0B95-6A46-457A-1951CA427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4602163"/>
              <a:ext cx="217488" cy="125413"/>
            </a:xfrm>
            <a:custGeom>
              <a:avLst/>
              <a:gdLst>
                <a:gd name="T0" fmla="*/ 49 w 104"/>
                <a:gd name="T1" fmla="*/ 4 h 60"/>
                <a:gd name="T2" fmla="*/ 0 w 104"/>
                <a:gd name="T3" fmla="*/ 60 h 60"/>
                <a:gd name="T4" fmla="*/ 53 w 104"/>
                <a:gd name="T5" fmla="*/ 16 h 60"/>
                <a:gd name="T6" fmla="*/ 104 w 104"/>
                <a:gd name="T7" fmla="*/ 28 h 60"/>
                <a:gd name="T8" fmla="*/ 49 w 104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0">
                  <a:moveTo>
                    <a:pt x="49" y="4"/>
                  </a:moveTo>
                  <a:cubicBezTo>
                    <a:pt x="20" y="8"/>
                    <a:pt x="0" y="32"/>
                    <a:pt x="0" y="60"/>
                  </a:cubicBezTo>
                  <a:cubicBezTo>
                    <a:pt x="7" y="36"/>
                    <a:pt x="27" y="20"/>
                    <a:pt x="53" y="16"/>
                  </a:cubicBezTo>
                  <a:cubicBezTo>
                    <a:pt x="72" y="13"/>
                    <a:pt x="90" y="16"/>
                    <a:pt x="104" y="28"/>
                  </a:cubicBezTo>
                  <a:cubicBezTo>
                    <a:pt x="92" y="11"/>
                    <a:pt x="71" y="0"/>
                    <a:pt x="49" y="4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0B761C8-82F1-8D8A-745F-A3DD8D5CB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51" y="4584701"/>
              <a:ext cx="217488" cy="114300"/>
            </a:xfrm>
            <a:custGeom>
              <a:avLst/>
              <a:gdLst>
                <a:gd name="T0" fmla="*/ 50 w 104"/>
                <a:gd name="T1" fmla="*/ 3 h 55"/>
                <a:gd name="T2" fmla="*/ 0 w 104"/>
                <a:gd name="T3" fmla="*/ 55 h 55"/>
                <a:gd name="T4" fmla="*/ 53 w 104"/>
                <a:gd name="T5" fmla="*/ 8 h 55"/>
                <a:gd name="T6" fmla="*/ 104 w 104"/>
                <a:gd name="T7" fmla="*/ 23 h 55"/>
                <a:gd name="T8" fmla="*/ 50 w 104"/>
                <a:gd name="T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5">
                  <a:moveTo>
                    <a:pt x="50" y="3"/>
                  </a:moveTo>
                  <a:cubicBezTo>
                    <a:pt x="22" y="7"/>
                    <a:pt x="0" y="27"/>
                    <a:pt x="0" y="55"/>
                  </a:cubicBezTo>
                  <a:cubicBezTo>
                    <a:pt x="7" y="31"/>
                    <a:pt x="27" y="12"/>
                    <a:pt x="53" y="8"/>
                  </a:cubicBezTo>
                  <a:cubicBezTo>
                    <a:pt x="72" y="5"/>
                    <a:pt x="90" y="11"/>
                    <a:pt x="104" y="23"/>
                  </a:cubicBezTo>
                  <a:cubicBezTo>
                    <a:pt x="92" y="6"/>
                    <a:pt x="73" y="0"/>
                    <a:pt x="50" y="3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4F1DB9-3DA6-0FD0-D314-0B305B909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4724401"/>
              <a:ext cx="209550" cy="160338"/>
            </a:xfrm>
            <a:custGeom>
              <a:avLst/>
              <a:gdLst>
                <a:gd name="T0" fmla="*/ 61 w 101"/>
                <a:gd name="T1" fmla="*/ 69 h 77"/>
                <a:gd name="T2" fmla="*/ 94 w 101"/>
                <a:gd name="T3" fmla="*/ 0 h 77"/>
                <a:gd name="T4" fmla="*/ 54 w 101"/>
                <a:gd name="T5" fmla="*/ 57 h 77"/>
                <a:gd name="T6" fmla="*/ 0 w 101"/>
                <a:gd name="T7" fmla="*/ 54 h 77"/>
                <a:gd name="T8" fmla="*/ 61 w 101"/>
                <a:gd name="T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7">
                  <a:moveTo>
                    <a:pt x="61" y="69"/>
                  </a:moveTo>
                  <a:cubicBezTo>
                    <a:pt x="88" y="59"/>
                    <a:pt x="101" y="27"/>
                    <a:pt x="94" y="0"/>
                  </a:cubicBezTo>
                  <a:cubicBezTo>
                    <a:pt x="93" y="24"/>
                    <a:pt x="78" y="47"/>
                    <a:pt x="54" y="57"/>
                  </a:cubicBezTo>
                  <a:cubicBezTo>
                    <a:pt x="35" y="64"/>
                    <a:pt x="16" y="62"/>
                    <a:pt x="0" y="54"/>
                  </a:cubicBezTo>
                  <a:cubicBezTo>
                    <a:pt x="16" y="68"/>
                    <a:pt x="40" y="77"/>
                    <a:pt x="61" y="69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288BE8F0-F91C-4546-378D-3C334072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4713288"/>
              <a:ext cx="214313" cy="138113"/>
            </a:xfrm>
            <a:custGeom>
              <a:avLst/>
              <a:gdLst>
                <a:gd name="T0" fmla="*/ 57 w 103"/>
                <a:gd name="T1" fmla="*/ 60 h 66"/>
                <a:gd name="T2" fmla="*/ 100 w 103"/>
                <a:gd name="T3" fmla="*/ 0 h 66"/>
                <a:gd name="T4" fmla="*/ 54 w 103"/>
                <a:gd name="T5" fmla="*/ 49 h 66"/>
                <a:gd name="T6" fmla="*/ 0 w 103"/>
                <a:gd name="T7" fmla="*/ 42 h 66"/>
                <a:gd name="T8" fmla="*/ 57 w 103"/>
                <a:gd name="T9" fmla="*/ 6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6">
                  <a:moveTo>
                    <a:pt x="57" y="60"/>
                  </a:moveTo>
                  <a:cubicBezTo>
                    <a:pt x="85" y="54"/>
                    <a:pt x="103" y="28"/>
                    <a:pt x="100" y="0"/>
                  </a:cubicBezTo>
                  <a:cubicBezTo>
                    <a:pt x="96" y="24"/>
                    <a:pt x="80" y="43"/>
                    <a:pt x="54" y="49"/>
                  </a:cubicBezTo>
                  <a:cubicBezTo>
                    <a:pt x="35" y="54"/>
                    <a:pt x="15" y="52"/>
                    <a:pt x="0" y="42"/>
                  </a:cubicBezTo>
                  <a:cubicBezTo>
                    <a:pt x="13" y="58"/>
                    <a:pt x="35" y="66"/>
                    <a:pt x="57" y="6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490F94D-278A-193B-2C5D-39331ED45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513" y="4765676"/>
              <a:ext cx="196850" cy="195263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391E1579-56E9-D9AE-2BE8-AF9E52AA0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451" y="4770438"/>
              <a:ext cx="165100" cy="93663"/>
            </a:xfrm>
            <a:custGeom>
              <a:avLst/>
              <a:gdLst>
                <a:gd name="T0" fmla="*/ 37 w 79"/>
                <a:gd name="T1" fmla="*/ 3 h 45"/>
                <a:gd name="T2" fmla="*/ 0 w 79"/>
                <a:gd name="T3" fmla="*/ 45 h 45"/>
                <a:gd name="T4" fmla="*/ 40 w 79"/>
                <a:gd name="T5" fmla="*/ 12 h 45"/>
                <a:gd name="T6" fmla="*/ 79 w 79"/>
                <a:gd name="T7" fmla="*/ 21 h 45"/>
                <a:gd name="T8" fmla="*/ 37 w 79"/>
                <a:gd name="T9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5">
                  <a:moveTo>
                    <a:pt x="37" y="3"/>
                  </a:moveTo>
                  <a:cubicBezTo>
                    <a:pt x="16" y="6"/>
                    <a:pt x="0" y="24"/>
                    <a:pt x="0" y="45"/>
                  </a:cubicBezTo>
                  <a:cubicBezTo>
                    <a:pt x="5" y="27"/>
                    <a:pt x="21" y="15"/>
                    <a:pt x="40" y="12"/>
                  </a:cubicBezTo>
                  <a:cubicBezTo>
                    <a:pt x="55" y="10"/>
                    <a:pt x="69" y="12"/>
                    <a:pt x="79" y="21"/>
                  </a:cubicBezTo>
                  <a:cubicBezTo>
                    <a:pt x="70" y="8"/>
                    <a:pt x="54" y="0"/>
                    <a:pt x="37" y="3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A24D9AF-E1F1-DAB8-2FB4-8B4068C20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3" y="4756151"/>
              <a:ext cx="165100" cy="87313"/>
            </a:xfrm>
            <a:custGeom>
              <a:avLst/>
              <a:gdLst>
                <a:gd name="T0" fmla="*/ 39 w 79"/>
                <a:gd name="T1" fmla="*/ 2 h 42"/>
                <a:gd name="T2" fmla="*/ 0 w 79"/>
                <a:gd name="T3" fmla="*/ 42 h 42"/>
                <a:gd name="T4" fmla="*/ 40 w 79"/>
                <a:gd name="T5" fmla="*/ 6 h 42"/>
                <a:gd name="T6" fmla="*/ 79 w 79"/>
                <a:gd name="T7" fmla="*/ 18 h 42"/>
                <a:gd name="T8" fmla="*/ 39 w 79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2">
                  <a:moveTo>
                    <a:pt x="39" y="2"/>
                  </a:moveTo>
                  <a:cubicBezTo>
                    <a:pt x="17" y="5"/>
                    <a:pt x="0" y="21"/>
                    <a:pt x="0" y="42"/>
                  </a:cubicBezTo>
                  <a:cubicBezTo>
                    <a:pt x="5" y="24"/>
                    <a:pt x="20" y="9"/>
                    <a:pt x="40" y="6"/>
                  </a:cubicBezTo>
                  <a:cubicBezTo>
                    <a:pt x="55" y="4"/>
                    <a:pt x="69" y="9"/>
                    <a:pt x="79" y="18"/>
                  </a:cubicBezTo>
                  <a:cubicBezTo>
                    <a:pt x="70" y="4"/>
                    <a:pt x="55" y="0"/>
                    <a:pt x="39" y="2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4E8B245-DAE8-967B-2C39-8558DE51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51" y="4862513"/>
              <a:ext cx="160338" cy="122238"/>
            </a:xfrm>
            <a:custGeom>
              <a:avLst/>
              <a:gdLst>
                <a:gd name="T0" fmla="*/ 47 w 77"/>
                <a:gd name="T1" fmla="*/ 53 h 59"/>
                <a:gd name="T2" fmla="*/ 72 w 77"/>
                <a:gd name="T3" fmla="*/ 0 h 59"/>
                <a:gd name="T4" fmla="*/ 41 w 77"/>
                <a:gd name="T5" fmla="*/ 43 h 59"/>
                <a:gd name="T6" fmla="*/ 0 w 77"/>
                <a:gd name="T7" fmla="*/ 41 h 59"/>
                <a:gd name="T8" fmla="*/ 47 w 77"/>
                <a:gd name="T9" fmla="*/ 5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9">
                  <a:moveTo>
                    <a:pt x="47" y="53"/>
                  </a:moveTo>
                  <a:cubicBezTo>
                    <a:pt x="67" y="45"/>
                    <a:pt x="77" y="20"/>
                    <a:pt x="72" y="0"/>
                  </a:cubicBezTo>
                  <a:cubicBezTo>
                    <a:pt x="71" y="19"/>
                    <a:pt x="60" y="36"/>
                    <a:pt x="41" y="43"/>
                  </a:cubicBezTo>
                  <a:cubicBezTo>
                    <a:pt x="27" y="49"/>
                    <a:pt x="13" y="47"/>
                    <a:pt x="0" y="41"/>
                  </a:cubicBezTo>
                  <a:cubicBezTo>
                    <a:pt x="12" y="52"/>
                    <a:pt x="31" y="59"/>
                    <a:pt x="47" y="53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05E76FA-F632-4901-59C3-2E476723E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1" y="4852988"/>
              <a:ext cx="163513" cy="104775"/>
            </a:xfrm>
            <a:custGeom>
              <a:avLst/>
              <a:gdLst>
                <a:gd name="T0" fmla="*/ 44 w 78"/>
                <a:gd name="T1" fmla="*/ 46 h 50"/>
                <a:gd name="T2" fmla="*/ 76 w 78"/>
                <a:gd name="T3" fmla="*/ 0 h 50"/>
                <a:gd name="T4" fmla="*/ 41 w 78"/>
                <a:gd name="T5" fmla="*/ 37 h 50"/>
                <a:gd name="T6" fmla="*/ 0 w 78"/>
                <a:gd name="T7" fmla="*/ 32 h 50"/>
                <a:gd name="T8" fmla="*/ 44 w 78"/>
                <a:gd name="T9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0">
                  <a:moveTo>
                    <a:pt x="44" y="46"/>
                  </a:moveTo>
                  <a:cubicBezTo>
                    <a:pt x="65" y="41"/>
                    <a:pt x="78" y="21"/>
                    <a:pt x="76" y="0"/>
                  </a:cubicBezTo>
                  <a:cubicBezTo>
                    <a:pt x="73" y="19"/>
                    <a:pt x="61" y="33"/>
                    <a:pt x="41" y="37"/>
                  </a:cubicBezTo>
                  <a:cubicBezTo>
                    <a:pt x="27" y="41"/>
                    <a:pt x="11" y="40"/>
                    <a:pt x="0" y="32"/>
                  </a:cubicBezTo>
                  <a:cubicBezTo>
                    <a:pt x="10" y="44"/>
                    <a:pt x="27" y="50"/>
                    <a:pt x="44" y="4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86CA5B9-A53C-24F8-58FE-EC2604CDA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1" y="4613276"/>
              <a:ext cx="150813" cy="150813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3F0ED839-64F1-1135-EC27-889542B9D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1" y="4618038"/>
              <a:ext cx="127000" cy="73025"/>
            </a:xfrm>
            <a:custGeom>
              <a:avLst/>
              <a:gdLst>
                <a:gd name="T0" fmla="*/ 28 w 61"/>
                <a:gd name="T1" fmla="*/ 2 h 35"/>
                <a:gd name="T2" fmla="*/ 0 w 61"/>
                <a:gd name="T3" fmla="*/ 35 h 35"/>
                <a:gd name="T4" fmla="*/ 31 w 61"/>
                <a:gd name="T5" fmla="*/ 9 h 35"/>
                <a:gd name="T6" fmla="*/ 61 w 61"/>
                <a:gd name="T7" fmla="*/ 16 h 35"/>
                <a:gd name="T8" fmla="*/ 28 w 61"/>
                <a:gd name="T9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5">
                  <a:moveTo>
                    <a:pt x="28" y="2"/>
                  </a:moveTo>
                  <a:cubicBezTo>
                    <a:pt x="12" y="4"/>
                    <a:pt x="0" y="18"/>
                    <a:pt x="0" y="35"/>
                  </a:cubicBezTo>
                  <a:cubicBezTo>
                    <a:pt x="4" y="21"/>
                    <a:pt x="16" y="11"/>
                    <a:pt x="31" y="9"/>
                  </a:cubicBezTo>
                  <a:cubicBezTo>
                    <a:pt x="42" y="7"/>
                    <a:pt x="53" y="9"/>
                    <a:pt x="61" y="16"/>
                  </a:cubicBezTo>
                  <a:cubicBezTo>
                    <a:pt x="54" y="6"/>
                    <a:pt x="42" y="0"/>
                    <a:pt x="28" y="2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7FACF99-D80B-66BF-261C-BE71C4900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605338"/>
              <a:ext cx="127000" cy="68263"/>
            </a:xfrm>
            <a:custGeom>
              <a:avLst/>
              <a:gdLst>
                <a:gd name="T0" fmla="*/ 30 w 61"/>
                <a:gd name="T1" fmla="*/ 2 h 33"/>
                <a:gd name="T2" fmla="*/ 0 w 61"/>
                <a:gd name="T3" fmla="*/ 33 h 33"/>
                <a:gd name="T4" fmla="*/ 31 w 61"/>
                <a:gd name="T5" fmla="*/ 5 h 33"/>
                <a:gd name="T6" fmla="*/ 61 w 61"/>
                <a:gd name="T7" fmla="*/ 14 h 33"/>
                <a:gd name="T8" fmla="*/ 30 w 61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3">
                  <a:moveTo>
                    <a:pt x="30" y="2"/>
                  </a:moveTo>
                  <a:cubicBezTo>
                    <a:pt x="13" y="4"/>
                    <a:pt x="0" y="16"/>
                    <a:pt x="0" y="33"/>
                  </a:cubicBezTo>
                  <a:cubicBezTo>
                    <a:pt x="4" y="18"/>
                    <a:pt x="15" y="7"/>
                    <a:pt x="31" y="5"/>
                  </a:cubicBezTo>
                  <a:cubicBezTo>
                    <a:pt x="42" y="3"/>
                    <a:pt x="53" y="7"/>
                    <a:pt x="61" y="14"/>
                  </a:cubicBezTo>
                  <a:cubicBezTo>
                    <a:pt x="54" y="4"/>
                    <a:pt x="43" y="0"/>
                    <a:pt x="30" y="2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40828F4-7AAA-430B-9B68-554319B05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826" y="4686301"/>
              <a:ext cx="123825" cy="96838"/>
            </a:xfrm>
            <a:custGeom>
              <a:avLst/>
              <a:gdLst>
                <a:gd name="T0" fmla="*/ 36 w 59"/>
                <a:gd name="T1" fmla="*/ 42 h 46"/>
                <a:gd name="T2" fmla="*/ 56 w 59"/>
                <a:gd name="T3" fmla="*/ 0 h 46"/>
                <a:gd name="T4" fmla="*/ 32 w 59"/>
                <a:gd name="T5" fmla="*/ 34 h 46"/>
                <a:gd name="T6" fmla="*/ 0 w 59"/>
                <a:gd name="T7" fmla="*/ 32 h 46"/>
                <a:gd name="T8" fmla="*/ 36 w 59"/>
                <a:gd name="T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6">
                  <a:moveTo>
                    <a:pt x="36" y="42"/>
                  </a:moveTo>
                  <a:cubicBezTo>
                    <a:pt x="52" y="35"/>
                    <a:pt x="59" y="16"/>
                    <a:pt x="56" y="0"/>
                  </a:cubicBezTo>
                  <a:cubicBezTo>
                    <a:pt x="55" y="15"/>
                    <a:pt x="46" y="29"/>
                    <a:pt x="32" y="34"/>
                  </a:cubicBezTo>
                  <a:cubicBezTo>
                    <a:pt x="21" y="38"/>
                    <a:pt x="9" y="37"/>
                    <a:pt x="0" y="32"/>
                  </a:cubicBezTo>
                  <a:cubicBezTo>
                    <a:pt x="9" y="41"/>
                    <a:pt x="24" y="46"/>
                    <a:pt x="36" y="42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BF654D1-59EE-9EB2-E5C1-D03DF4C1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538" y="4681538"/>
              <a:ext cx="127000" cy="82550"/>
            </a:xfrm>
            <a:custGeom>
              <a:avLst/>
              <a:gdLst>
                <a:gd name="T0" fmla="*/ 34 w 61"/>
                <a:gd name="T1" fmla="*/ 36 h 39"/>
                <a:gd name="T2" fmla="*/ 59 w 61"/>
                <a:gd name="T3" fmla="*/ 0 h 39"/>
                <a:gd name="T4" fmla="*/ 32 w 61"/>
                <a:gd name="T5" fmla="*/ 29 h 39"/>
                <a:gd name="T6" fmla="*/ 0 w 61"/>
                <a:gd name="T7" fmla="*/ 24 h 39"/>
                <a:gd name="T8" fmla="*/ 34 w 61"/>
                <a:gd name="T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9">
                  <a:moveTo>
                    <a:pt x="34" y="36"/>
                  </a:moveTo>
                  <a:cubicBezTo>
                    <a:pt x="50" y="31"/>
                    <a:pt x="61" y="16"/>
                    <a:pt x="59" y="0"/>
                  </a:cubicBezTo>
                  <a:cubicBezTo>
                    <a:pt x="57" y="14"/>
                    <a:pt x="47" y="25"/>
                    <a:pt x="32" y="29"/>
                  </a:cubicBezTo>
                  <a:cubicBezTo>
                    <a:pt x="21" y="31"/>
                    <a:pt x="8" y="30"/>
                    <a:pt x="0" y="24"/>
                  </a:cubicBezTo>
                  <a:cubicBezTo>
                    <a:pt x="8" y="34"/>
                    <a:pt x="21" y="39"/>
                    <a:pt x="34" y="3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43184A2-3E2A-BEC9-D1EA-41BFDEA8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1" y="4743451"/>
              <a:ext cx="357188" cy="304800"/>
            </a:xfrm>
            <a:custGeom>
              <a:avLst/>
              <a:gdLst>
                <a:gd name="T0" fmla="*/ 161 w 171"/>
                <a:gd name="T1" fmla="*/ 50 h 146"/>
                <a:gd name="T2" fmla="*/ 103 w 171"/>
                <a:gd name="T3" fmla="*/ 133 h 146"/>
                <a:gd name="T4" fmla="*/ 10 w 171"/>
                <a:gd name="T5" fmla="*/ 96 h 146"/>
                <a:gd name="T6" fmla="*/ 67 w 171"/>
                <a:gd name="T7" fmla="*/ 13 h 146"/>
                <a:gd name="T8" fmla="*/ 161 w 171"/>
                <a:gd name="T9" fmla="*/ 5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46">
                  <a:moveTo>
                    <a:pt x="161" y="50"/>
                  </a:moveTo>
                  <a:cubicBezTo>
                    <a:pt x="171" y="84"/>
                    <a:pt x="145" y="121"/>
                    <a:pt x="103" y="133"/>
                  </a:cubicBezTo>
                  <a:cubicBezTo>
                    <a:pt x="62" y="146"/>
                    <a:pt x="20" y="129"/>
                    <a:pt x="10" y="96"/>
                  </a:cubicBezTo>
                  <a:cubicBezTo>
                    <a:pt x="0" y="62"/>
                    <a:pt x="26" y="25"/>
                    <a:pt x="67" y="13"/>
                  </a:cubicBezTo>
                  <a:cubicBezTo>
                    <a:pt x="109" y="0"/>
                    <a:pt x="151" y="17"/>
                    <a:pt x="161" y="50"/>
                  </a:cubicBezTo>
                  <a:close/>
                </a:path>
              </a:pathLst>
            </a:cu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D6A978D-E93F-5D39-E7E0-3447383A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0776" y="4764088"/>
              <a:ext cx="265113" cy="177800"/>
            </a:xfrm>
            <a:custGeom>
              <a:avLst/>
              <a:gdLst>
                <a:gd name="T0" fmla="*/ 52 w 127"/>
                <a:gd name="T1" fmla="*/ 12 h 85"/>
                <a:gd name="T2" fmla="*/ 8 w 127"/>
                <a:gd name="T3" fmla="*/ 85 h 85"/>
                <a:gd name="T4" fmla="*/ 61 w 127"/>
                <a:gd name="T5" fmla="*/ 22 h 85"/>
                <a:gd name="T6" fmla="*/ 127 w 127"/>
                <a:gd name="T7" fmla="*/ 15 h 85"/>
                <a:gd name="T8" fmla="*/ 52 w 127"/>
                <a:gd name="T9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5">
                  <a:moveTo>
                    <a:pt x="52" y="12"/>
                  </a:moveTo>
                  <a:cubicBezTo>
                    <a:pt x="18" y="26"/>
                    <a:pt x="0" y="58"/>
                    <a:pt x="8" y="85"/>
                  </a:cubicBezTo>
                  <a:cubicBezTo>
                    <a:pt x="9" y="59"/>
                    <a:pt x="30" y="36"/>
                    <a:pt x="61" y="22"/>
                  </a:cubicBezTo>
                  <a:cubicBezTo>
                    <a:pt x="84" y="13"/>
                    <a:pt x="107" y="9"/>
                    <a:pt x="127" y="15"/>
                  </a:cubicBezTo>
                  <a:cubicBezTo>
                    <a:pt x="107" y="3"/>
                    <a:pt x="78" y="0"/>
                    <a:pt x="52" y="12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067AA87-6789-DAB8-42C2-3C4F1E414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8" y="4745038"/>
              <a:ext cx="265113" cy="171450"/>
            </a:xfrm>
            <a:custGeom>
              <a:avLst/>
              <a:gdLst>
                <a:gd name="T0" fmla="*/ 55 w 127"/>
                <a:gd name="T1" fmla="*/ 12 h 82"/>
                <a:gd name="T2" fmla="*/ 8 w 127"/>
                <a:gd name="T3" fmla="*/ 82 h 82"/>
                <a:gd name="T4" fmla="*/ 59 w 127"/>
                <a:gd name="T5" fmla="*/ 17 h 82"/>
                <a:gd name="T6" fmla="*/ 127 w 127"/>
                <a:gd name="T7" fmla="*/ 13 h 82"/>
                <a:gd name="T8" fmla="*/ 55 w 127"/>
                <a:gd name="T9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2">
                  <a:moveTo>
                    <a:pt x="55" y="12"/>
                  </a:moveTo>
                  <a:cubicBezTo>
                    <a:pt x="21" y="27"/>
                    <a:pt x="0" y="55"/>
                    <a:pt x="8" y="82"/>
                  </a:cubicBezTo>
                  <a:cubicBezTo>
                    <a:pt x="9" y="56"/>
                    <a:pt x="28" y="30"/>
                    <a:pt x="59" y="17"/>
                  </a:cubicBezTo>
                  <a:cubicBezTo>
                    <a:pt x="82" y="7"/>
                    <a:pt x="107" y="6"/>
                    <a:pt x="127" y="13"/>
                  </a:cubicBezTo>
                  <a:cubicBezTo>
                    <a:pt x="107" y="0"/>
                    <a:pt x="81" y="1"/>
                    <a:pt x="55" y="12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92C40243-ABED-BB6E-409A-BFD066E4F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901" y="4845051"/>
              <a:ext cx="242888" cy="203200"/>
            </a:xfrm>
            <a:custGeom>
              <a:avLst/>
              <a:gdLst>
                <a:gd name="T0" fmla="*/ 80 w 116"/>
                <a:gd name="T1" fmla="*/ 81 h 97"/>
                <a:gd name="T2" fmla="*/ 101 w 116"/>
                <a:gd name="T3" fmla="*/ 0 h 97"/>
                <a:gd name="T4" fmla="*/ 67 w 116"/>
                <a:gd name="T5" fmla="*/ 72 h 97"/>
                <a:gd name="T6" fmla="*/ 0 w 116"/>
                <a:gd name="T7" fmla="*/ 88 h 97"/>
                <a:gd name="T8" fmla="*/ 80 w 116"/>
                <a:gd name="T9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7">
                  <a:moveTo>
                    <a:pt x="80" y="81"/>
                  </a:moveTo>
                  <a:cubicBezTo>
                    <a:pt x="110" y="61"/>
                    <a:pt x="116" y="25"/>
                    <a:pt x="101" y="0"/>
                  </a:cubicBezTo>
                  <a:cubicBezTo>
                    <a:pt x="107" y="25"/>
                    <a:pt x="94" y="53"/>
                    <a:pt x="67" y="72"/>
                  </a:cubicBezTo>
                  <a:cubicBezTo>
                    <a:pt x="47" y="85"/>
                    <a:pt x="22" y="91"/>
                    <a:pt x="0" y="88"/>
                  </a:cubicBezTo>
                  <a:cubicBezTo>
                    <a:pt x="23" y="97"/>
                    <a:pt x="57" y="96"/>
                    <a:pt x="80" y="81"/>
                  </a:cubicBezTo>
                  <a:close/>
                </a:path>
              </a:pathLst>
            </a:custGeom>
            <a:solidFill>
              <a:srgbClr val="A2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D4A07F3-299F-E0F1-DF84-49ED8A67D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6" y="4841876"/>
              <a:ext cx="257175" cy="185738"/>
            </a:xfrm>
            <a:custGeom>
              <a:avLst/>
              <a:gdLst>
                <a:gd name="T0" fmla="*/ 76 w 123"/>
                <a:gd name="T1" fmla="*/ 75 h 89"/>
                <a:gd name="T2" fmla="*/ 111 w 123"/>
                <a:gd name="T3" fmla="*/ 0 h 89"/>
                <a:gd name="T4" fmla="*/ 69 w 123"/>
                <a:gd name="T5" fmla="*/ 65 h 89"/>
                <a:gd name="T6" fmla="*/ 0 w 123"/>
                <a:gd name="T7" fmla="*/ 78 h 89"/>
                <a:gd name="T8" fmla="*/ 76 w 123"/>
                <a:gd name="T9" fmla="*/ 7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89">
                  <a:moveTo>
                    <a:pt x="76" y="75"/>
                  </a:moveTo>
                  <a:cubicBezTo>
                    <a:pt x="108" y="58"/>
                    <a:pt x="123" y="26"/>
                    <a:pt x="111" y="0"/>
                  </a:cubicBezTo>
                  <a:cubicBezTo>
                    <a:pt x="114" y="26"/>
                    <a:pt x="99" y="49"/>
                    <a:pt x="69" y="65"/>
                  </a:cubicBezTo>
                  <a:cubicBezTo>
                    <a:pt x="47" y="77"/>
                    <a:pt x="21" y="83"/>
                    <a:pt x="0" y="78"/>
                  </a:cubicBezTo>
                  <a:cubicBezTo>
                    <a:pt x="21" y="89"/>
                    <a:pt x="51" y="89"/>
                    <a:pt x="76" y="7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B13BF70-311E-E084-2CB0-F33C27833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1" y="2668588"/>
              <a:ext cx="319088" cy="404813"/>
            </a:xfrm>
            <a:prstGeom prst="ellipse">
              <a:avLst/>
            </a:prstGeom>
            <a:solidFill>
              <a:srgbClr val="C0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A267F7AB-51CD-A924-6AF3-1FD9D96FC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051" y="2678113"/>
              <a:ext cx="271463" cy="196850"/>
            </a:xfrm>
            <a:custGeom>
              <a:avLst/>
              <a:gdLst>
                <a:gd name="T0" fmla="*/ 61 w 130"/>
                <a:gd name="T1" fmla="*/ 5 h 94"/>
                <a:gd name="T2" fmla="*/ 0 w 130"/>
                <a:gd name="T3" fmla="*/ 94 h 94"/>
                <a:gd name="T4" fmla="*/ 66 w 130"/>
                <a:gd name="T5" fmla="*/ 25 h 94"/>
                <a:gd name="T6" fmla="*/ 130 w 130"/>
                <a:gd name="T7" fmla="*/ 44 h 94"/>
                <a:gd name="T8" fmla="*/ 61 w 130"/>
                <a:gd name="T9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94">
                  <a:moveTo>
                    <a:pt x="61" y="5"/>
                  </a:moveTo>
                  <a:cubicBezTo>
                    <a:pt x="26" y="11"/>
                    <a:pt x="0" y="50"/>
                    <a:pt x="0" y="94"/>
                  </a:cubicBezTo>
                  <a:cubicBezTo>
                    <a:pt x="8" y="56"/>
                    <a:pt x="34" y="31"/>
                    <a:pt x="66" y="25"/>
                  </a:cubicBezTo>
                  <a:cubicBezTo>
                    <a:pt x="90" y="20"/>
                    <a:pt x="113" y="25"/>
                    <a:pt x="130" y="44"/>
                  </a:cubicBezTo>
                  <a:cubicBezTo>
                    <a:pt x="115" y="16"/>
                    <a:pt x="89" y="0"/>
                    <a:pt x="61" y="5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BA978084-3867-A53D-0AF4-E4A3230D1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351" y="2644776"/>
              <a:ext cx="271463" cy="184150"/>
            </a:xfrm>
            <a:custGeom>
              <a:avLst/>
              <a:gdLst>
                <a:gd name="T0" fmla="*/ 63 w 130"/>
                <a:gd name="T1" fmla="*/ 5 h 88"/>
                <a:gd name="T2" fmla="*/ 0 w 130"/>
                <a:gd name="T3" fmla="*/ 88 h 88"/>
                <a:gd name="T4" fmla="*/ 66 w 130"/>
                <a:gd name="T5" fmla="*/ 14 h 88"/>
                <a:gd name="T6" fmla="*/ 130 w 130"/>
                <a:gd name="T7" fmla="*/ 38 h 88"/>
                <a:gd name="T8" fmla="*/ 63 w 130"/>
                <a:gd name="T9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8">
                  <a:moveTo>
                    <a:pt x="63" y="5"/>
                  </a:moveTo>
                  <a:cubicBezTo>
                    <a:pt x="28" y="12"/>
                    <a:pt x="0" y="44"/>
                    <a:pt x="0" y="88"/>
                  </a:cubicBezTo>
                  <a:cubicBezTo>
                    <a:pt x="8" y="50"/>
                    <a:pt x="33" y="20"/>
                    <a:pt x="66" y="14"/>
                  </a:cubicBezTo>
                  <a:cubicBezTo>
                    <a:pt x="90" y="9"/>
                    <a:pt x="113" y="19"/>
                    <a:pt x="130" y="38"/>
                  </a:cubicBezTo>
                  <a:cubicBezTo>
                    <a:pt x="115" y="10"/>
                    <a:pt x="91" y="0"/>
                    <a:pt x="63" y="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A720AD6-0F77-CF67-D1DC-6C19952D1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963" y="2868613"/>
              <a:ext cx="263525" cy="257175"/>
            </a:xfrm>
            <a:custGeom>
              <a:avLst/>
              <a:gdLst>
                <a:gd name="T0" fmla="*/ 77 w 126"/>
                <a:gd name="T1" fmla="*/ 110 h 123"/>
                <a:gd name="T2" fmla="*/ 118 w 126"/>
                <a:gd name="T3" fmla="*/ 0 h 123"/>
                <a:gd name="T4" fmla="*/ 67 w 126"/>
                <a:gd name="T5" fmla="*/ 91 h 123"/>
                <a:gd name="T6" fmla="*/ 0 w 126"/>
                <a:gd name="T7" fmla="*/ 85 h 123"/>
                <a:gd name="T8" fmla="*/ 77 w 126"/>
                <a:gd name="T9" fmla="*/ 11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3">
                  <a:moveTo>
                    <a:pt x="77" y="110"/>
                  </a:moveTo>
                  <a:cubicBezTo>
                    <a:pt x="110" y="94"/>
                    <a:pt x="126" y="43"/>
                    <a:pt x="118" y="0"/>
                  </a:cubicBezTo>
                  <a:cubicBezTo>
                    <a:pt x="117" y="39"/>
                    <a:pt x="98" y="76"/>
                    <a:pt x="67" y="91"/>
                  </a:cubicBezTo>
                  <a:cubicBezTo>
                    <a:pt x="44" y="102"/>
                    <a:pt x="20" y="99"/>
                    <a:pt x="0" y="85"/>
                  </a:cubicBezTo>
                  <a:cubicBezTo>
                    <a:pt x="20" y="108"/>
                    <a:pt x="50" y="123"/>
                    <a:pt x="77" y="110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1A8B87D-D1C7-58DF-352A-B4CB3A46C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213" y="2852738"/>
              <a:ext cx="268288" cy="219075"/>
            </a:xfrm>
            <a:custGeom>
              <a:avLst/>
              <a:gdLst>
                <a:gd name="T0" fmla="*/ 72 w 128"/>
                <a:gd name="T1" fmla="*/ 96 h 105"/>
                <a:gd name="T2" fmla="*/ 125 w 128"/>
                <a:gd name="T3" fmla="*/ 0 h 105"/>
                <a:gd name="T4" fmla="*/ 68 w 128"/>
                <a:gd name="T5" fmla="*/ 78 h 105"/>
                <a:gd name="T6" fmla="*/ 0 w 128"/>
                <a:gd name="T7" fmla="*/ 66 h 105"/>
                <a:gd name="T8" fmla="*/ 72 w 128"/>
                <a:gd name="T9" fmla="*/ 9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05">
                  <a:moveTo>
                    <a:pt x="72" y="96"/>
                  </a:moveTo>
                  <a:cubicBezTo>
                    <a:pt x="106" y="86"/>
                    <a:pt x="128" y="44"/>
                    <a:pt x="125" y="0"/>
                  </a:cubicBezTo>
                  <a:cubicBezTo>
                    <a:pt x="120" y="39"/>
                    <a:pt x="99" y="68"/>
                    <a:pt x="68" y="78"/>
                  </a:cubicBezTo>
                  <a:cubicBezTo>
                    <a:pt x="44" y="85"/>
                    <a:pt x="18" y="83"/>
                    <a:pt x="0" y="66"/>
                  </a:cubicBezTo>
                  <a:cubicBezTo>
                    <a:pt x="17" y="92"/>
                    <a:pt x="44" y="105"/>
                    <a:pt x="72" y="9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416FC4-44EC-D1B1-AC26-45F1D24AB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801" y="3178176"/>
              <a:ext cx="298450" cy="269875"/>
            </a:xfrm>
            <a:custGeom>
              <a:avLst/>
              <a:gdLst>
                <a:gd name="T0" fmla="*/ 49 w 143"/>
                <a:gd name="T1" fmla="*/ 22 h 129"/>
                <a:gd name="T2" fmla="*/ 19 w 143"/>
                <a:gd name="T3" fmla="*/ 129 h 129"/>
                <a:gd name="T4" fmla="*/ 64 w 143"/>
                <a:gd name="T5" fmla="*/ 35 h 129"/>
                <a:gd name="T6" fmla="*/ 143 w 143"/>
                <a:gd name="T7" fmla="*/ 14 h 129"/>
                <a:gd name="T8" fmla="*/ 49 w 143"/>
                <a:gd name="T9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29">
                  <a:moveTo>
                    <a:pt x="49" y="22"/>
                  </a:moveTo>
                  <a:cubicBezTo>
                    <a:pt x="13" y="47"/>
                    <a:pt x="0" y="93"/>
                    <a:pt x="19" y="129"/>
                  </a:cubicBezTo>
                  <a:cubicBezTo>
                    <a:pt x="12" y="94"/>
                    <a:pt x="30" y="58"/>
                    <a:pt x="64" y="35"/>
                  </a:cubicBezTo>
                  <a:cubicBezTo>
                    <a:pt x="89" y="18"/>
                    <a:pt x="116" y="9"/>
                    <a:pt x="143" y="14"/>
                  </a:cubicBezTo>
                  <a:cubicBezTo>
                    <a:pt x="115" y="0"/>
                    <a:pt x="78" y="2"/>
                    <a:pt x="49" y="22"/>
                  </a:cubicBezTo>
                  <a:close/>
                </a:path>
              </a:pathLst>
            </a:custGeom>
            <a:solidFill>
              <a:srgbClr val="99A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4B7901B-DD9F-370F-B007-617874DB7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3148013"/>
              <a:ext cx="325438" cy="227013"/>
            </a:xfrm>
            <a:custGeom>
              <a:avLst/>
              <a:gdLst>
                <a:gd name="T0" fmla="*/ 67 w 156"/>
                <a:gd name="T1" fmla="*/ 14 h 108"/>
                <a:gd name="T2" fmla="*/ 11 w 156"/>
                <a:gd name="T3" fmla="*/ 108 h 108"/>
                <a:gd name="T4" fmla="*/ 72 w 156"/>
                <a:gd name="T5" fmla="*/ 21 h 108"/>
                <a:gd name="T6" fmla="*/ 156 w 156"/>
                <a:gd name="T7" fmla="*/ 21 h 108"/>
                <a:gd name="T8" fmla="*/ 67 w 156"/>
                <a:gd name="T9" fmla="*/ 1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08">
                  <a:moveTo>
                    <a:pt x="67" y="14"/>
                  </a:moveTo>
                  <a:cubicBezTo>
                    <a:pt x="26" y="31"/>
                    <a:pt x="0" y="69"/>
                    <a:pt x="11" y="108"/>
                  </a:cubicBezTo>
                  <a:cubicBezTo>
                    <a:pt x="11" y="72"/>
                    <a:pt x="34" y="37"/>
                    <a:pt x="72" y="21"/>
                  </a:cubicBezTo>
                  <a:cubicBezTo>
                    <a:pt x="100" y="9"/>
                    <a:pt x="131" y="10"/>
                    <a:pt x="156" y="21"/>
                  </a:cubicBezTo>
                  <a:cubicBezTo>
                    <a:pt x="131" y="1"/>
                    <a:pt x="99" y="0"/>
                    <a:pt x="67" y="1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10F96E-D2FD-870E-9308-D8B3413C384E}"/>
              </a:ext>
            </a:extLst>
          </p:cNvPr>
          <p:cNvGrpSpPr/>
          <p:nvPr/>
        </p:nvGrpSpPr>
        <p:grpSpPr>
          <a:xfrm flipH="1">
            <a:off x="2908888" y="1016193"/>
            <a:ext cx="2918048" cy="3150124"/>
            <a:chOff x="-8231188" y="-836613"/>
            <a:chExt cx="7724775" cy="833913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5" name="Freeform 155">
              <a:extLst>
                <a:ext uri="{FF2B5EF4-FFF2-40B4-BE49-F238E27FC236}">
                  <a16:creationId xmlns:a16="http://schemas.microsoft.com/office/drawing/2014/main" id="{AEFF0BE9-517E-E5E4-3F80-DF8C2C29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05313" y="3649663"/>
              <a:ext cx="2028825" cy="3613150"/>
            </a:xfrm>
            <a:custGeom>
              <a:avLst/>
              <a:gdLst>
                <a:gd name="T0" fmla="*/ 211 w 540"/>
                <a:gd name="T1" fmla="*/ 61 h 962"/>
                <a:gd name="T2" fmla="*/ 170 w 540"/>
                <a:gd name="T3" fmla="*/ 176 h 962"/>
                <a:gd name="T4" fmla="*/ 166 w 540"/>
                <a:gd name="T5" fmla="*/ 813 h 962"/>
                <a:gd name="T6" fmla="*/ 31 w 540"/>
                <a:gd name="T7" fmla="*/ 934 h 962"/>
                <a:gd name="T8" fmla="*/ 464 w 540"/>
                <a:gd name="T9" fmla="*/ 943 h 962"/>
                <a:gd name="T10" fmla="*/ 470 w 540"/>
                <a:gd name="T11" fmla="*/ 652 h 962"/>
                <a:gd name="T12" fmla="*/ 476 w 540"/>
                <a:gd name="T13" fmla="*/ 416 h 962"/>
                <a:gd name="T14" fmla="*/ 484 w 540"/>
                <a:gd name="T15" fmla="*/ 286 h 962"/>
                <a:gd name="T16" fmla="*/ 520 w 540"/>
                <a:gd name="T17" fmla="*/ 129 h 962"/>
                <a:gd name="T18" fmla="*/ 514 w 540"/>
                <a:gd name="T19" fmla="*/ 0 h 962"/>
                <a:gd name="T20" fmla="*/ 292 w 540"/>
                <a:gd name="T21" fmla="*/ 29 h 962"/>
                <a:gd name="T22" fmla="*/ 211 w 540"/>
                <a:gd name="T23" fmla="*/ 61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0" h="962">
                  <a:moveTo>
                    <a:pt x="211" y="61"/>
                  </a:moveTo>
                  <a:cubicBezTo>
                    <a:pt x="212" y="78"/>
                    <a:pt x="170" y="103"/>
                    <a:pt x="170" y="176"/>
                  </a:cubicBezTo>
                  <a:cubicBezTo>
                    <a:pt x="170" y="202"/>
                    <a:pt x="177" y="813"/>
                    <a:pt x="166" y="813"/>
                  </a:cubicBezTo>
                  <a:cubicBezTo>
                    <a:pt x="131" y="813"/>
                    <a:pt x="0" y="870"/>
                    <a:pt x="31" y="934"/>
                  </a:cubicBezTo>
                  <a:cubicBezTo>
                    <a:pt x="42" y="954"/>
                    <a:pt x="458" y="962"/>
                    <a:pt x="464" y="943"/>
                  </a:cubicBezTo>
                  <a:cubicBezTo>
                    <a:pt x="476" y="907"/>
                    <a:pt x="470" y="721"/>
                    <a:pt x="470" y="652"/>
                  </a:cubicBezTo>
                  <a:cubicBezTo>
                    <a:pt x="470" y="562"/>
                    <a:pt x="468" y="505"/>
                    <a:pt x="476" y="416"/>
                  </a:cubicBezTo>
                  <a:cubicBezTo>
                    <a:pt x="479" y="375"/>
                    <a:pt x="462" y="315"/>
                    <a:pt x="484" y="286"/>
                  </a:cubicBezTo>
                  <a:cubicBezTo>
                    <a:pt x="510" y="251"/>
                    <a:pt x="520" y="173"/>
                    <a:pt x="520" y="129"/>
                  </a:cubicBezTo>
                  <a:cubicBezTo>
                    <a:pt x="503" y="129"/>
                    <a:pt x="540" y="0"/>
                    <a:pt x="514" y="0"/>
                  </a:cubicBezTo>
                  <a:cubicBezTo>
                    <a:pt x="415" y="0"/>
                    <a:pt x="385" y="14"/>
                    <a:pt x="292" y="29"/>
                  </a:cubicBezTo>
                  <a:cubicBezTo>
                    <a:pt x="262" y="33"/>
                    <a:pt x="210" y="22"/>
                    <a:pt x="211" y="6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156">
              <a:extLst>
                <a:ext uri="{FF2B5EF4-FFF2-40B4-BE49-F238E27FC236}">
                  <a16:creationId xmlns:a16="http://schemas.microsoft.com/office/drawing/2014/main" id="{DFE045E8-5406-9F04-9EAD-894E60AB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11663" y="6072188"/>
              <a:ext cx="1831975" cy="1193800"/>
            </a:xfrm>
            <a:custGeom>
              <a:avLst/>
              <a:gdLst>
                <a:gd name="T0" fmla="*/ 173 w 488"/>
                <a:gd name="T1" fmla="*/ 9 h 318"/>
                <a:gd name="T2" fmla="*/ 167 w 488"/>
                <a:gd name="T3" fmla="*/ 169 h 318"/>
                <a:gd name="T4" fmla="*/ 32 w 488"/>
                <a:gd name="T5" fmla="*/ 290 h 318"/>
                <a:gd name="T6" fmla="*/ 465 w 488"/>
                <a:gd name="T7" fmla="*/ 300 h 318"/>
                <a:gd name="T8" fmla="*/ 485 w 488"/>
                <a:gd name="T9" fmla="*/ 77 h 318"/>
                <a:gd name="T10" fmla="*/ 488 w 488"/>
                <a:gd name="T11" fmla="*/ 10 h 318"/>
                <a:gd name="T12" fmla="*/ 487 w 488"/>
                <a:gd name="T13" fmla="*/ 0 h 318"/>
                <a:gd name="T14" fmla="*/ 173 w 488"/>
                <a:gd name="T15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8" h="318">
                  <a:moveTo>
                    <a:pt x="173" y="9"/>
                  </a:moveTo>
                  <a:cubicBezTo>
                    <a:pt x="173" y="115"/>
                    <a:pt x="171" y="169"/>
                    <a:pt x="167" y="169"/>
                  </a:cubicBezTo>
                  <a:cubicBezTo>
                    <a:pt x="132" y="169"/>
                    <a:pt x="0" y="226"/>
                    <a:pt x="32" y="290"/>
                  </a:cubicBezTo>
                  <a:cubicBezTo>
                    <a:pt x="42" y="311"/>
                    <a:pt x="459" y="318"/>
                    <a:pt x="465" y="300"/>
                  </a:cubicBezTo>
                  <a:cubicBezTo>
                    <a:pt x="475" y="270"/>
                    <a:pt x="487" y="161"/>
                    <a:pt x="485" y="77"/>
                  </a:cubicBezTo>
                  <a:cubicBezTo>
                    <a:pt x="485" y="57"/>
                    <a:pt x="488" y="23"/>
                    <a:pt x="488" y="10"/>
                  </a:cubicBezTo>
                  <a:cubicBezTo>
                    <a:pt x="488" y="6"/>
                    <a:pt x="488" y="3"/>
                    <a:pt x="487" y="0"/>
                  </a:cubicBezTo>
                  <a:cubicBezTo>
                    <a:pt x="397" y="42"/>
                    <a:pt x="281" y="42"/>
                    <a:pt x="173" y="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157">
              <a:extLst>
                <a:ext uri="{FF2B5EF4-FFF2-40B4-BE49-F238E27FC236}">
                  <a16:creationId xmlns:a16="http://schemas.microsoft.com/office/drawing/2014/main" id="{44B03445-DAFE-4F28-EEBF-D1E455EAD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54601" y="2081212"/>
              <a:ext cx="2070100" cy="1790700"/>
            </a:xfrm>
            <a:custGeom>
              <a:avLst/>
              <a:gdLst>
                <a:gd name="T0" fmla="*/ 430 w 551"/>
                <a:gd name="T1" fmla="*/ 70 h 477"/>
                <a:gd name="T2" fmla="*/ 443 w 551"/>
                <a:gd name="T3" fmla="*/ 321 h 477"/>
                <a:gd name="T4" fmla="*/ 229 w 551"/>
                <a:gd name="T5" fmla="*/ 447 h 477"/>
                <a:gd name="T6" fmla="*/ 16 w 551"/>
                <a:gd name="T7" fmla="*/ 366 h 477"/>
                <a:gd name="T8" fmla="*/ 130 w 551"/>
                <a:gd name="T9" fmla="*/ 245 h 477"/>
                <a:gd name="T10" fmla="*/ 213 w 551"/>
                <a:gd name="T11" fmla="*/ 214 h 477"/>
                <a:gd name="T12" fmla="*/ 262 w 551"/>
                <a:gd name="T13" fmla="*/ 129 h 477"/>
                <a:gd name="T14" fmla="*/ 401 w 551"/>
                <a:gd name="T15" fmla="*/ 52 h 477"/>
                <a:gd name="T16" fmla="*/ 430 w 551"/>
                <a:gd name="T17" fmla="*/ 7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477">
                  <a:moveTo>
                    <a:pt x="430" y="70"/>
                  </a:moveTo>
                  <a:cubicBezTo>
                    <a:pt x="439" y="166"/>
                    <a:pt x="551" y="231"/>
                    <a:pt x="443" y="321"/>
                  </a:cubicBezTo>
                  <a:cubicBezTo>
                    <a:pt x="400" y="357"/>
                    <a:pt x="406" y="397"/>
                    <a:pt x="229" y="447"/>
                  </a:cubicBezTo>
                  <a:cubicBezTo>
                    <a:pt x="138" y="473"/>
                    <a:pt x="34" y="477"/>
                    <a:pt x="16" y="366"/>
                  </a:cubicBezTo>
                  <a:cubicBezTo>
                    <a:pt x="1" y="281"/>
                    <a:pt x="0" y="273"/>
                    <a:pt x="130" y="245"/>
                  </a:cubicBezTo>
                  <a:cubicBezTo>
                    <a:pt x="154" y="247"/>
                    <a:pt x="191" y="181"/>
                    <a:pt x="213" y="214"/>
                  </a:cubicBezTo>
                  <a:cubicBezTo>
                    <a:pt x="235" y="246"/>
                    <a:pt x="210" y="187"/>
                    <a:pt x="262" y="129"/>
                  </a:cubicBezTo>
                  <a:cubicBezTo>
                    <a:pt x="263" y="128"/>
                    <a:pt x="247" y="0"/>
                    <a:pt x="401" y="52"/>
                  </a:cubicBezTo>
                  <a:cubicBezTo>
                    <a:pt x="403" y="52"/>
                    <a:pt x="430" y="69"/>
                    <a:pt x="430" y="7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58">
              <a:extLst>
                <a:ext uri="{FF2B5EF4-FFF2-40B4-BE49-F238E27FC236}">
                  <a16:creationId xmlns:a16="http://schemas.microsoft.com/office/drawing/2014/main" id="{44006917-1764-A8F3-4546-F537A50EF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54638" y="2798762"/>
              <a:ext cx="635000" cy="993775"/>
            </a:xfrm>
            <a:custGeom>
              <a:avLst/>
              <a:gdLst>
                <a:gd name="T0" fmla="*/ 169 w 169"/>
                <a:gd name="T1" fmla="*/ 56 h 265"/>
                <a:gd name="T2" fmla="*/ 15 w 169"/>
                <a:gd name="T3" fmla="*/ 173 h 265"/>
                <a:gd name="T4" fmla="*/ 106 w 169"/>
                <a:gd name="T5" fmla="*/ 255 h 265"/>
                <a:gd name="T6" fmla="*/ 157 w 169"/>
                <a:gd name="T7" fmla="*/ 247 h 265"/>
                <a:gd name="T8" fmla="*/ 167 w 169"/>
                <a:gd name="T9" fmla="*/ 60 h 265"/>
                <a:gd name="T10" fmla="*/ 169 w 169"/>
                <a:gd name="T11" fmla="*/ 5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265">
                  <a:moveTo>
                    <a:pt x="169" y="56"/>
                  </a:moveTo>
                  <a:cubicBezTo>
                    <a:pt x="90" y="0"/>
                    <a:pt x="0" y="86"/>
                    <a:pt x="15" y="173"/>
                  </a:cubicBezTo>
                  <a:cubicBezTo>
                    <a:pt x="25" y="231"/>
                    <a:pt x="39" y="236"/>
                    <a:pt x="106" y="255"/>
                  </a:cubicBezTo>
                  <a:cubicBezTo>
                    <a:pt x="109" y="256"/>
                    <a:pt x="167" y="265"/>
                    <a:pt x="157" y="247"/>
                  </a:cubicBezTo>
                  <a:cubicBezTo>
                    <a:pt x="123" y="186"/>
                    <a:pt x="135" y="120"/>
                    <a:pt x="167" y="60"/>
                  </a:cubicBezTo>
                  <a:cubicBezTo>
                    <a:pt x="168" y="58"/>
                    <a:pt x="169" y="57"/>
                    <a:pt x="169" y="5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159">
              <a:extLst>
                <a:ext uri="{FF2B5EF4-FFF2-40B4-BE49-F238E27FC236}">
                  <a16:creationId xmlns:a16="http://schemas.microsoft.com/office/drawing/2014/main" id="{C3937B0B-3B5F-76B6-1671-19B015F75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43326" y="3894138"/>
              <a:ext cx="2144713" cy="3608388"/>
            </a:xfrm>
            <a:custGeom>
              <a:avLst/>
              <a:gdLst>
                <a:gd name="T0" fmla="*/ 242 w 571"/>
                <a:gd name="T1" fmla="*/ 60 h 961"/>
                <a:gd name="T2" fmla="*/ 16 w 571"/>
                <a:gd name="T3" fmla="*/ 137 h 961"/>
                <a:gd name="T4" fmla="*/ 203 w 571"/>
                <a:gd name="T5" fmla="*/ 335 h 961"/>
                <a:gd name="T6" fmla="*/ 196 w 571"/>
                <a:gd name="T7" fmla="*/ 813 h 961"/>
                <a:gd name="T8" fmla="*/ 62 w 571"/>
                <a:gd name="T9" fmla="*/ 934 h 961"/>
                <a:gd name="T10" fmla="*/ 495 w 571"/>
                <a:gd name="T11" fmla="*/ 943 h 961"/>
                <a:gd name="T12" fmla="*/ 515 w 571"/>
                <a:gd name="T13" fmla="*/ 721 h 961"/>
                <a:gd name="T14" fmla="*/ 517 w 571"/>
                <a:gd name="T15" fmla="*/ 655 h 961"/>
                <a:gd name="T16" fmla="*/ 500 w 571"/>
                <a:gd name="T17" fmla="*/ 581 h 961"/>
                <a:gd name="T18" fmla="*/ 515 w 571"/>
                <a:gd name="T19" fmla="*/ 538 h 961"/>
                <a:gd name="T20" fmla="*/ 501 w 571"/>
                <a:gd name="T21" fmla="*/ 500 h 961"/>
                <a:gd name="T22" fmla="*/ 506 w 571"/>
                <a:gd name="T23" fmla="*/ 415 h 961"/>
                <a:gd name="T24" fmla="*/ 514 w 571"/>
                <a:gd name="T25" fmla="*/ 285 h 961"/>
                <a:gd name="T26" fmla="*/ 551 w 571"/>
                <a:gd name="T27" fmla="*/ 128 h 961"/>
                <a:gd name="T28" fmla="*/ 544 w 571"/>
                <a:gd name="T29" fmla="*/ 0 h 961"/>
                <a:gd name="T30" fmla="*/ 323 w 571"/>
                <a:gd name="T31" fmla="*/ 28 h 961"/>
                <a:gd name="T32" fmla="*/ 242 w 571"/>
                <a:gd name="T33" fmla="*/ 6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961">
                  <a:moveTo>
                    <a:pt x="242" y="60"/>
                  </a:moveTo>
                  <a:cubicBezTo>
                    <a:pt x="243" y="77"/>
                    <a:pt x="0" y="66"/>
                    <a:pt x="16" y="137"/>
                  </a:cubicBezTo>
                  <a:cubicBezTo>
                    <a:pt x="51" y="289"/>
                    <a:pt x="203" y="300"/>
                    <a:pt x="203" y="335"/>
                  </a:cubicBezTo>
                  <a:cubicBezTo>
                    <a:pt x="203" y="518"/>
                    <a:pt x="204" y="813"/>
                    <a:pt x="196" y="813"/>
                  </a:cubicBezTo>
                  <a:cubicBezTo>
                    <a:pt x="161" y="813"/>
                    <a:pt x="30" y="870"/>
                    <a:pt x="62" y="934"/>
                  </a:cubicBezTo>
                  <a:cubicBezTo>
                    <a:pt x="72" y="954"/>
                    <a:pt x="488" y="961"/>
                    <a:pt x="495" y="943"/>
                  </a:cubicBezTo>
                  <a:cubicBezTo>
                    <a:pt x="504" y="913"/>
                    <a:pt x="516" y="805"/>
                    <a:pt x="515" y="721"/>
                  </a:cubicBezTo>
                  <a:cubicBezTo>
                    <a:pt x="515" y="702"/>
                    <a:pt x="517" y="668"/>
                    <a:pt x="517" y="655"/>
                  </a:cubicBezTo>
                  <a:cubicBezTo>
                    <a:pt x="517" y="629"/>
                    <a:pt x="500" y="603"/>
                    <a:pt x="500" y="581"/>
                  </a:cubicBezTo>
                  <a:cubicBezTo>
                    <a:pt x="500" y="566"/>
                    <a:pt x="515" y="553"/>
                    <a:pt x="515" y="538"/>
                  </a:cubicBezTo>
                  <a:cubicBezTo>
                    <a:pt x="515" y="526"/>
                    <a:pt x="501" y="513"/>
                    <a:pt x="501" y="500"/>
                  </a:cubicBezTo>
                  <a:cubicBezTo>
                    <a:pt x="502" y="474"/>
                    <a:pt x="504" y="447"/>
                    <a:pt x="506" y="415"/>
                  </a:cubicBezTo>
                  <a:cubicBezTo>
                    <a:pt x="510" y="374"/>
                    <a:pt x="492" y="314"/>
                    <a:pt x="514" y="285"/>
                  </a:cubicBezTo>
                  <a:cubicBezTo>
                    <a:pt x="541" y="250"/>
                    <a:pt x="551" y="172"/>
                    <a:pt x="551" y="128"/>
                  </a:cubicBezTo>
                  <a:cubicBezTo>
                    <a:pt x="534" y="128"/>
                    <a:pt x="571" y="0"/>
                    <a:pt x="544" y="0"/>
                  </a:cubicBezTo>
                  <a:cubicBezTo>
                    <a:pt x="446" y="0"/>
                    <a:pt x="416" y="13"/>
                    <a:pt x="323" y="28"/>
                  </a:cubicBezTo>
                  <a:cubicBezTo>
                    <a:pt x="293" y="33"/>
                    <a:pt x="241" y="22"/>
                    <a:pt x="242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161">
              <a:extLst>
                <a:ext uri="{FF2B5EF4-FFF2-40B4-BE49-F238E27FC236}">
                  <a16:creationId xmlns:a16="http://schemas.microsoft.com/office/drawing/2014/main" id="{78E0D140-0991-E497-7852-85D38A471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78288" y="4075113"/>
              <a:ext cx="2568575" cy="581025"/>
            </a:xfrm>
            <a:custGeom>
              <a:avLst/>
              <a:gdLst>
                <a:gd name="T0" fmla="*/ 102 w 684"/>
                <a:gd name="T1" fmla="*/ 33 h 155"/>
                <a:gd name="T2" fmla="*/ 78 w 684"/>
                <a:gd name="T3" fmla="*/ 76 h 155"/>
                <a:gd name="T4" fmla="*/ 616 w 684"/>
                <a:gd name="T5" fmla="*/ 100 h 155"/>
                <a:gd name="T6" fmla="*/ 599 w 684"/>
                <a:gd name="T7" fmla="*/ 3 h 155"/>
                <a:gd name="T8" fmla="*/ 102 w 684"/>
                <a:gd name="T9" fmla="*/ 3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155">
                  <a:moveTo>
                    <a:pt x="102" y="33"/>
                  </a:moveTo>
                  <a:cubicBezTo>
                    <a:pt x="67" y="19"/>
                    <a:pt x="0" y="44"/>
                    <a:pt x="78" y="76"/>
                  </a:cubicBezTo>
                  <a:cubicBezTo>
                    <a:pt x="235" y="142"/>
                    <a:pt x="479" y="155"/>
                    <a:pt x="616" y="100"/>
                  </a:cubicBezTo>
                  <a:cubicBezTo>
                    <a:pt x="684" y="72"/>
                    <a:pt x="638" y="0"/>
                    <a:pt x="599" y="3"/>
                  </a:cubicBezTo>
                  <a:cubicBezTo>
                    <a:pt x="419" y="16"/>
                    <a:pt x="280" y="49"/>
                    <a:pt x="102" y="33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162">
              <a:extLst>
                <a:ext uri="{FF2B5EF4-FFF2-40B4-BE49-F238E27FC236}">
                  <a16:creationId xmlns:a16="http://schemas.microsoft.com/office/drawing/2014/main" id="{399DA71A-4E65-C1E8-EC9F-97A28D16B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62413" y="2125662"/>
              <a:ext cx="2420938" cy="2392363"/>
            </a:xfrm>
            <a:custGeom>
              <a:avLst/>
              <a:gdLst>
                <a:gd name="T0" fmla="*/ 470 w 645"/>
                <a:gd name="T1" fmla="*/ 0 h 637"/>
                <a:gd name="T2" fmla="*/ 115 w 645"/>
                <a:gd name="T3" fmla="*/ 40 h 637"/>
                <a:gd name="T4" fmla="*/ 52 w 645"/>
                <a:gd name="T5" fmla="*/ 469 h 637"/>
                <a:gd name="T6" fmla="*/ 107 w 645"/>
                <a:gd name="T7" fmla="*/ 582 h 637"/>
                <a:gd name="T8" fmla="*/ 479 w 645"/>
                <a:gd name="T9" fmla="*/ 629 h 637"/>
                <a:gd name="T10" fmla="*/ 638 w 645"/>
                <a:gd name="T11" fmla="*/ 451 h 637"/>
                <a:gd name="T12" fmla="*/ 475 w 645"/>
                <a:gd name="T13" fmla="*/ 9 h 637"/>
                <a:gd name="T14" fmla="*/ 470 w 645"/>
                <a:gd name="T15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5" h="637">
                  <a:moveTo>
                    <a:pt x="470" y="0"/>
                  </a:moveTo>
                  <a:cubicBezTo>
                    <a:pt x="115" y="40"/>
                    <a:pt x="115" y="40"/>
                    <a:pt x="115" y="40"/>
                  </a:cubicBezTo>
                  <a:cubicBezTo>
                    <a:pt x="0" y="156"/>
                    <a:pt x="158" y="335"/>
                    <a:pt x="52" y="469"/>
                  </a:cubicBezTo>
                  <a:cubicBezTo>
                    <a:pt x="32" y="494"/>
                    <a:pt x="45" y="563"/>
                    <a:pt x="107" y="582"/>
                  </a:cubicBezTo>
                  <a:cubicBezTo>
                    <a:pt x="246" y="625"/>
                    <a:pt x="333" y="637"/>
                    <a:pt x="479" y="629"/>
                  </a:cubicBezTo>
                  <a:cubicBezTo>
                    <a:pt x="601" y="623"/>
                    <a:pt x="631" y="589"/>
                    <a:pt x="638" y="451"/>
                  </a:cubicBezTo>
                  <a:cubicBezTo>
                    <a:pt x="645" y="298"/>
                    <a:pt x="578" y="116"/>
                    <a:pt x="475" y="9"/>
                  </a:cubicBezTo>
                  <a:cubicBezTo>
                    <a:pt x="475" y="9"/>
                    <a:pt x="470" y="1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163">
              <a:extLst>
                <a:ext uri="{FF2B5EF4-FFF2-40B4-BE49-F238E27FC236}">
                  <a16:creationId xmlns:a16="http://schemas.microsoft.com/office/drawing/2014/main" id="{95597CBA-E7AD-79B8-7967-735A00F66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65413" y="1946275"/>
              <a:ext cx="2159000" cy="1922463"/>
            </a:xfrm>
            <a:custGeom>
              <a:avLst/>
              <a:gdLst>
                <a:gd name="T0" fmla="*/ 103 w 575"/>
                <a:gd name="T1" fmla="*/ 49 h 512"/>
                <a:gd name="T2" fmla="*/ 352 w 575"/>
                <a:gd name="T3" fmla="*/ 82 h 512"/>
                <a:gd name="T4" fmla="*/ 551 w 575"/>
                <a:gd name="T5" fmla="*/ 322 h 512"/>
                <a:gd name="T6" fmla="*/ 318 w 575"/>
                <a:gd name="T7" fmla="*/ 511 h 512"/>
                <a:gd name="T8" fmla="*/ 202 w 575"/>
                <a:gd name="T9" fmla="*/ 331 h 512"/>
                <a:gd name="T10" fmla="*/ 228 w 575"/>
                <a:gd name="T11" fmla="*/ 321 h 512"/>
                <a:gd name="T12" fmla="*/ 284 w 575"/>
                <a:gd name="T13" fmla="*/ 269 h 512"/>
                <a:gd name="T14" fmla="*/ 130 w 575"/>
                <a:gd name="T15" fmla="*/ 225 h 512"/>
                <a:gd name="T16" fmla="*/ 80 w 575"/>
                <a:gd name="T17" fmla="*/ 74 h 512"/>
                <a:gd name="T18" fmla="*/ 103 w 575"/>
                <a:gd name="T19" fmla="*/ 49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5" h="512">
                  <a:moveTo>
                    <a:pt x="103" y="49"/>
                  </a:moveTo>
                  <a:cubicBezTo>
                    <a:pt x="199" y="57"/>
                    <a:pt x="238" y="0"/>
                    <a:pt x="352" y="82"/>
                  </a:cubicBezTo>
                  <a:cubicBezTo>
                    <a:pt x="383" y="104"/>
                    <a:pt x="575" y="49"/>
                    <a:pt x="551" y="322"/>
                  </a:cubicBezTo>
                  <a:cubicBezTo>
                    <a:pt x="543" y="416"/>
                    <a:pt x="430" y="512"/>
                    <a:pt x="318" y="511"/>
                  </a:cubicBezTo>
                  <a:cubicBezTo>
                    <a:pt x="231" y="509"/>
                    <a:pt x="206" y="464"/>
                    <a:pt x="202" y="331"/>
                  </a:cubicBezTo>
                  <a:cubicBezTo>
                    <a:pt x="248" y="326"/>
                    <a:pt x="163" y="315"/>
                    <a:pt x="228" y="321"/>
                  </a:cubicBezTo>
                  <a:cubicBezTo>
                    <a:pt x="271" y="325"/>
                    <a:pt x="223" y="295"/>
                    <a:pt x="284" y="269"/>
                  </a:cubicBezTo>
                  <a:cubicBezTo>
                    <a:pt x="318" y="254"/>
                    <a:pt x="178" y="287"/>
                    <a:pt x="130" y="225"/>
                  </a:cubicBezTo>
                  <a:cubicBezTo>
                    <a:pt x="129" y="224"/>
                    <a:pt x="0" y="215"/>
                    <a:pt x="80" y="74"/>
                  </a:cubicBezTo>
                  <a:cubicBezTo>
                    <a:pt x="80" y="72"/>
                    <a:pt x="102" y="49"/>
                    <a:pt x="103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164">
              <a:extLst>
                <a:ext uri="{FF2B5EF4-FFF2-40B4-BE49-F238E27FC236}">
                  <a16:creationId xmlns:a16="http://schemas.microsoft.com/office/drawing/2014/main" id="{0F0F0F95-3B30-7C04-89ED-3868F2A79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83026" y="2854325"/>
              <a:ext cx="2001838" cy="1825625"/>
            </a:xfrm>
            <a:custGeom>
              <a:avLst/>
              <a:gdLst>
                <a:gd name="T0" fmla="*/ 500 w 533"/>
                <a:gd name="T1" fmla="*/ 342 h 486"/>
                <a:gd name="T2" fmla="*/ 515 w 533"/>
                <a:gd name="T3" fmla="*/ 186 h 486"/>
                <a:gd name="T4" fmla="*/ 521 w 533"/>
                <a:gd name="T5" fmla="*/ 161 h 486"/>
                <a:gd name="T6" fmla="*/ 494 w 533"/>
                <a:gd name="T7" fmla="*/ 157 h 486"/>
                <a:gd name="T8" fmla="*/ 476 w 533"/>
                <a:gd name="T9" fmla="*/ 155 h 486"/>
                <a:gd name="T10" fmla="*/ 474 w 533"/>
                <a:gd name="T11" fmla="*/ 154 h 486"/>
                <a:gd name="T12" fmla="*/ 471 w 533"/>
                <a:gd name="T13" fmla="*/ 154 h 486"/>
                <a:gd name="T14" fmla="*/ 450 w 533"/>
                <a:gd name="T15" fmla="*/ 149 h 486"/>
                <a:gd name="T16" fmla="*/ 382 w 533"/>
                <a:gd name="T17" fmla="*/ 301 h 486"/>
                <a:gd name="T18" fmla="*/ 128 w 533"/>
                <a:gd name="T19" fmla="*/ 177 h 486"/>
                <a:gd name="T20" fmla="*/ 84 w 533"/>
                <a:gd name="T21" fmla="*/ 39 h 486"/>
                <a:gd name="T22" fmla="*/ 84 w 533"/>
                <a:gd name="T23" fmla="*/ 188 h 486"/>
                <a:gd name="T24" fmla="*/ 0 w 533"/>
                <a:gd name="T25" fmla="*/ 332 h 486"/>
                <a:gd name="T26" fmla="*/ 59 w 533"/>
                <a:gd name="T27" fmla="*/ 388 h 486"/>
                <a:gd name="T28" fmla="*/ 431 w 533"/>
                <a:gd name="T29" fmla="*/ 435 h 486"/>
                <a:gd name="T30" fmla="*/ 533 w 533"/>
                <a:gd name="T31" fmla="*/ 412 h 486"/>
                <a:gd name="T32" fmla="*/ 500 w 533"/>
                <a:gd name="T33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3" h="486">
                  <a:moveTo>
                    <a:pt x="500" y="342"/>
                  </a:moveTo>
                  <a:cubicBezTo>
                    <a:pt x="483" y="287"/>
                    <a:pt x="520" y="237"/>
                    <a:pt x="515" y="186"/>
                  </a:cubicBezTo>
                  <a:cubicBezTo>
                    <a:pt x="514" y="177"/>
                    <a:pt x="517" y="168"/>
                    <a:pt x="521" y="161"/>
                  </a:cubicBezTo>
                  <a:cubicBezTo>
                    <a:pt x="512" y="160"/>
                    <a:pt x="503" y="159"/>
                    <a:pt x="494" y="157"/>
                  </a:cubicBezTo>
                  <a:cubicBezTo>
                    <a:pt x="488" y="156"/>
                    <a:pt x="482" y="155"/>
                    <a:pt x="476" y="155"/>
                  </a:cubicBezTo>
                  <a:cubicBezTo>
                    <a:pt x="475" y="154"/>
                    <a:pt x="474" y="154"/>
                    <a:pt x="474" y="154"/>
                  </a:cubicBezTo>
                  <a:cubicBezTo>
                    <a:pt x="473" y="154"/>
                    <a:pt x="472" y="154"/>
                    <a:pt x="471" y="154"/>
                  </a:cubicBezTo>
                  <a:cubicBezTo>
                    <a:pt x="464" y="153"/>
                    <a:pt x="457" y="151"/>
                    <a:pt x="450" y="149"/>
                  </a:cubicBezTo>
                  <a:cubicBezTo>
                    <a:pt x="427" y="183"/>
                    <a:pt x="398" y="230"/>
                    <a:pt x="382" y="301"/>
                  </a:cubicBezTo>
                  <a:cubicBezTo>
                    <a:pt x="368" y="364"/>
                    <a:pt x="143" y="486"/>
                    <a:pt x="128" y="177"/>
                  </a:cubicBezTo>
                  <a:cubicBezTo>
                    <a:pt x="127" y="152"/>
                    <a:pt x="72" y="0"/>
                    <a:pt x="84" y="39"/>
                  </a:cubicBezTo>
                  <a:cubicBezTo>
                    <a:pt x="92" y="65"/>
                    <a:pt x="82" y="184"/>
                    <a:pt x="84" y="188"/>
                  </a:cubicBezTo>
                  <a:cubicBezTo>
                    <a:pt x="83" y="190"/>
                    <a:pt x="96" y="395"/>
                    <a:pt x="0" y="332"/>
                  </a:cubicBezTo>
                  <a:cubicBezTo>
                    <a:pt x="8" y="355"/>
                    <a:pt x="27" y="378"/>
                    <a:pt x="59" y="388"/>
                  </a:cubicBezTo>
                  <a:cubicBezTo>
                    <a:pt x="198" y="431"/>
                    <a:pt x="285" y="443"/>
                    <a:pt x="431" y="435"/>
                  </a:cubicBezTo>
                  <a:cubicBezTo>
                    <a:pt x="477" y="433"/>
                    <a:pt x="510" y="426"/>
                    <a:pt x="533" y="412"/>
                  </a:cubicBezTo>
                  <a:cubicBezTo>
                    <a:pt x="518" y="390"/>
                    <a:pt x="507" y="363"/>
                    <a:pt x="500" y="342"/>
                  </a:cubicBezTo>
                  <a:close/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165">
              <a:extLst>
                <a:ext uri="{FF2B5EF4-FFF2-40B4-BE49-F238E27FC236}">
                  <a16:creationId xmlns:a16="http://schemas.microsoft.com/office/drawing/2014/main" id="{366B239F-0487-68CB-065B-CF6B11B6D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14551" y="2043112"/>
              <a:ext cx="1608138" cy="1825625"/>
            </a:xfrm>
            <a:custGeom>
              <a:avLst/>
              <a:gdLst>
                <a:gd name="T0" fmla="*/ 34 w 428"/>
                <a:gd name="T1" fmla="*/ 18 h 486"/>
                <a:gd name="T2" fmla="*/ 0 w 428"/>
                <a:gd name="T3" fmla="*/ 80 h 486"/>
                <a:gd name="T4" fmla="*/ 120 w 428"/>
                <a:gd name="T5" fmla="*/ 102 h 486"/>
                <a:gd name="T6" fmla="*/ 162 w 428"/>
                <a:gd name="T7" fmla="*/ 147 h 486"/>
                <a:gd name="T8" fmla="*/ 229 w 428"/>
                <a:gd name="T9" fmla="*/ 149 h 486"/>
                <a:gd name="T10" fmla="*/ 249 w 428"/>
                <a:gd name="T11" fmla="*/ 159 h 486"/>
                <a:gd name="T12" fmla="*/ 280 w 428"/>
                <a:gd name="T13" fmla="*/ 154 h 486"/>
                <a:gd name="T14" fmla="*/ 357 w 428"/>
                <a:gd name="T15" fmla="*/ 206 h 486"/>
                <a:gd name="T16" fmla="*/ 238 w 428"/>
                <a:gd name="T17" fmla="*/ 416 h 486"/>
                <a:gd name="T18" fmla="*/ 117 w 428"/>
                <a:gd name="T19" fmla="*/ 305 h 486"/>
                <a:gd name="T20" fmla="*/ 131 w 428"/>
                <a:gd name="T21" fmla="*/ 285 h 486"/>
                <a:gd name="T22" fmla="*/ 178 w 428"/>
                <a:gd name="T23" fmla="*/ 225 h 486"/>
                <a:gd name="T24" fmla="*/ 116 w 428"/>
                <a:gd name="T25" fmla="*/ 239 h 486"/>
                <a:gd name="T26" fmla="*/ 137 w 428"/>
                <a:gd name="T27" fmla="*/ 243 h 486"/>
                <a:gd name="T28" fmla="*/ 81 w 428"/>
                <a:gd name="T29" fmla="*/ 295 h 486"/>
                <a:gd name="T30" fmla="*/ 62 w 428"/>
                <a:gd name="T31" fmla="*/ 293 h 486"/>
                <a:gd name="T32" fmla="*/ 63 w 428"/>
                <a:gd name="T33" fmla="*/ 296 h 486"/>
                <a:gd name="T34" fmla="*/ 65 w 428"/>
                <a:gd name="T35" fmla="*/ 303 h 486"/>
                <a:gd name="T36" fmla="*/ 102 w 428"/>
                <a:gd name="T37" fmla="*/ 411 h 486"/>
                <a:gd name="T38" fmla="*/ 157 w 428"/>
                <a:gd name="T39" fmla="*/ 484 h 486"/>
                <a:gd name="T40" fmla="*/ 171 w 428"/>
                <a:gd name="T41" fmla="*/ 485 h 486"/>
                <a:gd name="T42" fmla="*/ 404 w 428"/>
                <a:gd name="T43" fmla="*/ 296 h 486"/>
                <a:gd name="T44" fmla="*/ 205 w 428"/>
                <a:gd name="T45" fmla="*/ 56 h 486"/>
                <a:gd name="T46" fmla="*/ 34 w 428"/>
                <a:gd name="T47" fmla="*/ 1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8" h="486">
                  <a:moveTo>
                    <a:pt x="34" y="18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30" y="42"/>
                    <a:pt x="183" y="7"/>
                    <a:pt x="120" y="102"/>
                  </a:cubicBezTo>
                  <a:cubicBezTo>
                    <a:pt x="100" y="132"/>
                    <a:pt x="147" y="130"/>
                    <a:pt x="162" y="147"/>
                  </a:cubicBezTo>
                  <a:cubicBezTo>
                    <a:pt x="162" y="147"/>
                    <a:pt x="227" y="87"/>
                    <a:pt x="229" y="149"/>
                  </a:cubicBezTo>
                  <a:cubicBezTo>
                    <a:pt x="230" y="166"/>
                    <a:pt x="215" y="150"/>
                    <a:pt x="249" y="159"/>
                  </a:cubicBezTo>
                  <a:cubicBezTo>
                    <a:pt x="259" y="162"/>
                    <a:pt x="242" y="176"/>
                    <a:pt x="280" y="154"/>
                  </a:cubicBezTo>
                  <a:cubicBezTo>
                    <a:pt x="309" y="137"/>
                    <a:pt x="346" y="186"/>
                    <a:pt x="357" y="206"/>
                  </a:cubicBezTo>
                  <a:cubicBezTo>
                    <a:pt x="413" y="313"/>
                    <a:pt x="354" y="397"/>
                    <a:pt x="238" y="416"/>
                  </a:cubicBezTo>
                  <a:cubicBezTo>
                    <a:pt x="182" y="425"/>
                    <a:pt x="104" y="364"/>
                    <a:pt x="117" y="305"/>
                  </a:cubicBezTo>
                  <a:cubicBezTo>
                    <a:pt x="119" y="292"/>
                    <a:pt x="162" y="317"/>
                    <a:pt x="131" y="285"/>
                  </a:cubicBezTo>
                  <a:cubicBezTo>
                    <a:pt x="101" y="253"/>
                    <a:pt x="216" y="256"/>
                    <a:pt x="178" y="225"/>
                  </a:cubicBezTo>
                  <a:cubicBezTo>
                    <a:pt x="169" y="217"/>
                    <a:pt x="143" y="226"/>
                    <a:pt x="116" y="239"/>
                  </a:cubicBezTo>
                  <a:cubicBezTo>
                    <a:pt x="138" y="238"/>
                    <a:pt x="150" y="237"/>
                    <a:pt x="137" y="243"/>
                  </a:cubicBezTo>
                  <a:cubicBezTo>
                    <a:pt x="76" y="269"/>
                    <a:pt x="124" y="299"/>
                    <a:pt x="81" y="295"/>
                  </a:cubicBezTo>
                  <a:cubicBezTo>
                    <a:pt x="72" y="294"/>
                    <a:pt x="66" y="293"/>
                    <a:pt x="62" y="293"/>
                  </a:cubicBezTo>
                  <a:cubicBezTo>
                    <a:pt x="63" y="296"/>
                    <a:pt x="63" y="296"/>
                    <a:pt x="63" y="296"/>
                  </a:cubicBezTo>
                  <a:cubicBezTo>
                    <a:pt x="68" y="298"/>
                    <a:pt x="73" y="301"/>
                    <a:pt x="65" y="303"/>
                  </a:cubicBezTo>
                  <a:cubicBezTo>
                    <a:pt x="102" y="411"/>
                    <a:pt x="102" y="411"/>
                    <a:pt x="102" y="411"/>
                  </a:cubicBezTo>
                  <a:cubicBezTo>
                    <a:pt x="157" y="484"/>
                    <a:pt x="157" y="484"/>
                    <a:pt x="157" y="484"/>
                  </a:cubicBezTo>
                  <a:cubicBezTo>
                    <a:pt x="162" y="484"/>
                    <a:pt x="166" y="485"/>
                    <a:pt x="171" y="485"/>
                  </a:cubicBezTo>
                  <a:cubicBezTo>
                    <a:pt x="283" y="486"/>
                    <a:pt x="396" y="390"/>
                    <a:pt x="404" y="296"/>
                  </a:cubicBezTo>
                  <a:cubicBezTo>
                    <a:pt x="428" y="23"/>
                    <a:pt x="236" y="78"/>
                    <a:pt x="205" y="56"/>
                  </a:cubicBezTo>
                  <a:cubicBezTo>
                    <a:pt x="127" y="0"/>
                    <a:pt x="84" y="9"/>
                    <a:pt x="34" y="18"/>
                  </a:cubicBezTo>
                  <a:close/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166">
              <a:extLst>
                <a:ext uri="{FF2B5EF4-FFF2-40B4-BE49-F238E27FC236}">
                  <a16:creationId xmlns:a16="http://schemas.microsoft.com/office/drawing/2014/main" id="{C5895BF6-E71E-DE81-2AAF-FFBCED74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24138" y="1990725"/>
              <a:ext cx="836613" cy="2489200"/>
            </a:xfrm>
            <a:custGeom>
              <a:avLst/>
              <a:gdLst>
                <a:gd name="T0" fmla="*/ 201 w 223"/>
                <a:gd name="T1" fmla="*/ 30 h 663"/>
                <a:gd name="T2" fmla="*/ 132 w 223"/>
                <a:gd name="T3" fmla="*/ 389 h 663"/>
                <a:gd name="T4" fmla="*/ 202 w 223"/>
                <a:gd name="T5" fmla="*/ 566 h 663"/>
                <a:gd name="T6" fmla="*/ 204 w 223"/>
                <a:gd name="T7" fmla="*/ 645 h 663"/>
                <a:gd name="T8" fmla="*/ 144 w 223"/>
                <a:gd name="T9" fmla="*/ 663 h 663"/>
                <a:gd name="T10" fmla="*/ 78 w 223"/>
                <a:gd name="T11" fmla="*/ 42 h 663"/>
                <a:gd name="T12" fmla="*/ 201 w 223"/>
                <a:gd name="T13" fmla="*/ 3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663">
                  <a:moveTo>
                    <a:pt x="201" y="30"/>
                  </a:moveTo>
                  <a:cubicBezTo>
                    <a:pt x="118" y="62"/>
                    <a:pt x="129" y="312"/>
                    <a:pt x="132" y="389"/>
                  </a:cubicBezTo>
                  <a:cubicBezTo>
                    <a:pt x="134" y="433"/>
                    <a:pt x="163" y="551"/>
                    <a:pt x="202" y="566"/>
                  </a:cubicBezTo>
                  <a:cubicBezTo>
                    <a:pt x="213" y="600"/>
                    <a:pt x="223" y="591"/>
                    <a:pt x="204" y="645"/>
                  </a:cubicBezTo>
                  <a:cubicBezTo>
                    <a:pt x="201" y="654"/>
                    <a:pt x="148" y="656"/>
                    <a:pt x="144" y="663"/>
                  </a:cubicBezTo>
                  <a:cubicBezTo>
                    <a:pt x="8" y="609"/>
                    <a:pt x="0" y="161"/>
                    <a:pt x="78" y="42"/>
                  </a:cubicBezTo>
                  <a:cubicBezTo>
                    <a:pt x="108" y="39"/>
                    <a:pt x="191" y="0"/>
                    <a:pt x="201" y="3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167">
              <a:extLst>
                <a:ext uri="{FF2B5EF4-FFF2-40B4-BE49-F238E27FC236}">
                  <a16:creationId xmlns:a16="http://schemas.microsoft.com/office/drawing/2014/main" id="{17054735-1259-92A7-6CCD-5FEDB2D4D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44751" y="1990725"/>
              <a:ext cx="657225" cy="2489200"/>
            </a:xfrm>
            <a:custGeom>
              <a:avLst/>
              <a:gdLst>
                <a:gd name="T0" fmla="*/ 9 w 175"/>
                <a:gd name="T1" fmla="*/ 87 h 663"/>
                <a:gd name="T2" fmla="*/ 43 w 175"/>
                <a:gd name="T3" fmla="*/ 167 h 663"/>
                <a:gd name="T4" fmla="*/ 24 w 175"/>
                <a:gd name="T5" fmla="*/ 291 h 663"/>
                <a:gd name="T6" fmla="*/ 33 w 175"/>
                <a:gd name="T7" fmla="*/ 409 h 663"/>
                <a:gd name="T8" fmla="*/ 88 w 175"/>
                <a:gd name="T9" fmla="*/ 573 h 663"/>
                <a:gd name="T10" fmla="*/ 66 w 175"/>
                <a:gd name="T11" fmla="*/ 643 h 663"/>
                <a:gd name="T12" fmla="*/ 96 w 175"/>
                <a:gd name="T13" fmla="*/ 663 h 663"/>
                <a:gd name="T14" fmla="*/ 156 w 175"/>
                <a:gd name="T15" fmla="*/ 645 h 663"/>
                <a:gd name="T16" fmla="*/ 154 w 175"/>
                <a:gd name="T17" fmla="*/ 566 h 663"/>
                <a:gd name="T18" fmla="*/ 84 w 175"/>
                <a:gd name="T19" fmla="*/ 389 h 663"/>
                <a:gd name="T20" fmla="*/ 153 w 175"/>
                <a:gd name="T21" fmla="*/ 30 h 663"/>
                <a:gd name="T22" fmla="*/ 30 w 175"/>
                <a:gd name="T23" fmla="*/ 42 h 663"/>
                <a:gd name="T24" fmla="*/ 9 w 175"/>
                <a:gd name="T25" fmla="*/ 87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663">
                  <a:moveTo>
                    <a:pt x="9" y="87"/>
                  </a:moveTo>
                  <a:cubicBezTo>
                    <a:pt x="33" y="79"/>
                    <a:pt x="68" y="102"/>
                    <a:pt x="43" y="167"/>
                  </a:cubicBezTo>
                  <a:cubicBezTo>
                    <a:pt x="37" y="183"/>
                    <a:pt x="22" y="271"/>
                    <a:pt x="24" y="291"/>
                  </a:cubicBezTo>
                  <a:cubicBezTo>
                    <a:pt x="29" y="338"/>
                    <a:pt x="0" y="313"/>
                    <a:pt x="33" y="409"/>
                  </a:cubicBezTo>
                  <a:cubicBezTo>
                    <a:pt x="43" y="437"/>
                    <a:pt x="93" y="551"/>
                    <a:pt x="88" y="573"/>
                  </a:cubicBezTo>
                  <a:cubicBezTo>
                    <a:pt x="80" y="604"/>
                    <a:pt x="87" y="625"/>
                    <a:pt x="66" y="643"/>
                  </a:cubicBezTo>
                  <a:cubicBezTo>
                    <a:pt x="75" y="652"/>
                    <a:pt x="85" y="659"/>
                    <a:pt x="96" y="663"/>
                  </a:cubicBezTo>
                  <a:cubicBezTo>
                    <a:pt x="100" y="656"/>
                    <a:pt x="153" y="654"/>
                    <a:pt x="156" y="645"/>
                  </a:cubicBezTo>
                  <a:cubicBezTo>
                    <a:pt x="175" y="591"/>
                    <a:pt x="165" y="600"/>
                    <a:pt x="154" y="566"/>
                  </a:cubicBezTo>
                  <a:cubicBezTo>
                    <a:pt x="115" y="551"/>
                    <a:pt x="86" y="433"/>
                    <a:pt x="84" y="389"/>
                  </a:cubicBezTo>
                  <a:cubicBezTo>
                    <a:pt x="81" y="312"/>
                    <a:pt x="70" y="62"/>
                    <a:pt x="153" y="30"/>
                  </a:cubicBezTo>
                  <a:cubicBezTo>
                    <a:pt x="143" y="0"/>
                    <a:pt x="60" y="39"/>
                    <a:pt x="30" y="42"/>
                  </a:cubicBezTo>
                  <a:cubicBezTo>
                    <a:pt x="22" y="54"/>
                    <a:pt x="15" y="69"/>
                    <a:pt x="9" y="87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168">
              <a:extLst>
                <a:ext uri="{FF2B5EF4-FFF2-40B4-BE49-F238E27FC236}">
                  <a16:creationId xmlns:a16="http://schemas.microsoft.com/office/drawing/2014/main" id="{BA9AAEFF-149E-1CE0-B7CA-6B55D5015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41751" y="2182812"/>
              <a:ext cx="593725" cy="2289175"/>
            </a:xfrm>
            <a:custGeom>
              <a:avLst/>
              <a:gdLst>
                <a:gd name="T0" fmla="*/ 158 w 158"/>
                <a:gd name="T1" fmla="*/ 25 h 610"/>
                <a:gd name="T2" fmla="*/ 90 w 158"/>
                <a:gd name="T3" fmla="*/ 374 h 610"/>
                <a:gd name="T4" fmla="*/ 140 w 158"/>
                <a:gd name="T5" fmla="*/ 603 h 610"/>
                <a:gd name="T6" fmla="*/ 70 w 158"/>
                <a:gd name="T7" fmla="*/ 584 h 610"/>
                <a:gd name="T8" fmla="*/ 71 w 158"/>
                <a:gd name="T9" fmla="*/ 87 h 610"/>
                <a:gd name="T10" fmla="*/ 158 w 158"/>
                <a:gd name="T11" fmla="*/ 2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610">
                  <a:moveTo>
                    <a:pt x="158" y="25"/>
                  </a:moveTo>
                  <a:cubicBezTo>
                    <a:pt x="114" y="92"/>
                    <a:pt x="89" y="308"/>
                    <a:pt x="90" y="374"/>
                  </a:cubicBezTo>
                  <a:cubicBezTo>
                    <a:pt x="93" y="501"/>
                    <a:pt x="98" y="503"/>
                    <a:pt x="140" y="603"/>
                  </a:cubicBezTo>
                  <a:cubicBezTo>
                    <a:pt x="143" y="610"/>
                    <a:pt x="73" y="578"/>
                    <a:pt x="70" y="584"/>
                  </a:cubicBezTo>
                  <a:cubicBezTo>
                    <a:pt x="0" y="545"/>
                    <a:pt x="12" y="189"/>
                    <a:pt x="71" y="87"/>
                  </a:cubicBezTo>
                  <a:cubicBezTo>
                    <a:pt x="94" y="85"/>
                    <a:pt x="150" y="0"/>
                    <a:pt x="158" y="25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169">
              <a:extLst>
                <a:ext uri="{FF2B5EF4-FFF2-40B4-BE49-F238E27FC236}">
                  <a16:creationId xmlns:a16="http://schemas.microsoft.com/office/drawing/2014/main" id="{B6240824-754A-CC48-1DB5-A481567C6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65413" y="3162300"/>
              <a:ext cx="663575" cy="593725"/>
            </a:xfrm>
            <a:custGeom>
              <a:avLst/>
              <a:gdLst>
                <a:gd name="T0" fmla="*/ 19 w 177"/>
                <a:gd name="T1" fmla="*/ 32 h 158"/>
                <a:gd name="T2" fmla="*/ 39 w 177"/>
                <a:gd name="T3" fmla="*/ 147 h 158"/>
                <a:gd name="T4" fmla="*/ 172 w 177"/>
                <a:gd name="T5" fmla="*/ 127 h 158"/>
                <a:gd name="T6" fmla="*/ 163 w 177"/>
                <a:gd name="T7" fmla="*/ 25 h 158"/>
                <a:gd name="T8" fmla="*/ 19 w 177"/>
                <a:gd name="T9" fmla="*/ 32 h 158"/>
                <a:gd name="T10" fmla="*/ 46 w 177"/>
                <a:gd name="T11" fmla="*/ 76 h 158"/>
                <a:gd name="T12" fmla="*/ 45 w 177"/>
                <a:gd name="T13" fmla="*/ 50 h 158"/>
                <a:gd name="T14" fmla="*/ 141 w 177"/>
                <a:gd name="T15" fmla="*/ 61 h 158"/>
                <a:gd name="T16" fmla="*/ 148 w 177"/>
                <a:gd name="T17" fmla="*/ 106 h 158"/>
                <a:gd name="T18" fmla="*/ 110 w 177"/>
                <a:gd name="T19" fmla="*/ 123 h 158"/>
                <a:gd name="T20" fmla="*/ 56 w 177"/>
                <a:gd name="T21" fmla="*/ 124 h 158"/>
                <a:gd name="T22" fmla="*/ 53 w 177"/>
                <a:gd name="T23" fmla="*/ 90 h 158"/>
                <a:gd name="T24" fmla="*/ 65 w 177"/>
                <a:gd name="T25" fmla="*/ 83 h 158"/>
                <a:gd name="T26" fmla="*/ 46 w 177"/>
                <a:gd name="T27" fmla="*/ 7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58">
                  <a:moveTo>
                    <a:pt x="19" y="32"/>
                  </a:moveTo>
                  <a:cubicBezTo>
                    <a:pt x="16" y="63"/>
                    <a:pt x="0" y="138"/>
                    <a:pt x="39" y="147"/>
                  </a:cubicBezTo>
                  <a:cubicBezTo>
                    <a:pt x="59" y="152"/>
                    <a:pt x="167" y="158"/>
                    <a:pt x="172" y="127"/>
                  </a:cubicBezTo>
                  <a:cubicBezTo>
                    <a:pt x="177" y="97"/>
                    <a:pt x="170" y="56"/>
                    <a:pt x="163" y="25"/>
                  </a:cubicBezTo>
                  <a:cubicBezTo>
                    <a:pt x="158" y="0"/>
                    <a:pt x="21" y="6"/>
                    <a:pt x="19" y="32"/>
                  </a:cubicBezTo>
                  <a:close/>
                  <a:moveTo>
                    <a:pt x="46" y="76"/>
                  </a:moveTo>
                  <a:cubicBezTo>
                    <a:pt x="46" y="67"/>
                    <a:pt x="44" y="59"/>
                    <a:pt x="45" y="50"/>
                  </a:cubicBezTo>
                  <a:cubicBezTo>
                    <a:pt x="46" y="37"/>
                    <a:pt x="130" y="22"/>
                    <a:pt x="141" y="61"/>
                  </a:cubicBezTo>
                  <a:cubicBezTo>
                    <a:pt x="146" y="79"/>
                    <a:pt x="146" y="88"/>
                    <a:pt x="148" y="106"/>
                  </a:cubicBezTo>
                  <a:cubicBezTo>
                    <a:pt x="149" y="125"/>
                    <a:pt x="124" y="120"/>
                    <a:pt x="110" y="123"/>
                  </a:cubicBezTo>
                  <a:cubicBezTo>
                    <a:pt x="102" y="125"/>
                    <a:pt x="65" y="126"/>
                    <a:pt x="56" y="124"/>
                  </a:cubicBezTo>
                  <a:cubicBezTo>
                    <a:pt x="47" y="122"/>
                    <a:pt x="43" y="92"/>
                    <a:pt x="53" y="90"/>
                  </a:cubicBezTo>
                  <a:cubicBezTo>
                    <a:pt x="54" y="90"/>
                    <a:pt x="74" y="87"/>
                    <a:pt x="65" y="83"/>
                  </a:cubicBezTo>
                  <a:cubicBezTo>
                    <a:pt x="57" y="79"/>
                    <a:pt x="48" y="86"/>
                    <a:pt x="46" y="76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170">
              <a:extLst>
                <a:ext uri="{FF2B5EF4-FFF2-40B4-BE49-F238E27FC236}">
                  <a16:creationId xmlns:a16="http://schemas.microsoft.com/office/drawing/2014/main" id="{2F91E40A-B39C-89FB-1AD3-1F382FD6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68551" y="3098800"/>
              <a:ext cx="852488" cy="885825"/>
            </a:xfrm>
            <a:custGeom>
              <a:avLst/>
              <a:gdLst>
                <a:gd name="T0" fmla="*/ 142 w 227"/>
                <a:gd name="T1" fmla="*/ 18 h 236"/>
                <a:gd name="T2" fmla="*/ 50 w 227"/>
                <a:gd name="T3" fmla="*/ 188 h 236"/>
                <a:gd name="T4" fmla="*/ 166 w 227"/>
                <a:gd name="T5" fmla="*/ 225 h 236"/>
                <a:gd name="T6" fmla="*/ 210 w 227"/>
                <a:gd name="T7" fmla="*/ 197 h 236"/>
                <a:gd name="T8" fmla="*/ 142 w 227"/>
                <a:gd name="T9" fmla="*/ 22 h 236"/>
                <a:gd name="T10" fmla="*/ 142 w 227"/>
                <a:gd name="T11" fmla="*/ 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36">
                  <a:moveTo>
                    <a:pt x="142" y="18"/>
                  </a:moveTo>
                  <a:cubicBezTo>
                    <a:pt x="47" y="0"/>
                    <a:pt x="0" y="115"/>
                    <a:pt x="50" y="188"/>
                  </a:cubicBezTo>
                  <a:cubicBezTo>
                    <a:pt x="83" y="236"/>
                    <a:pt x="98" y="236"/>
                    <a:pt x="166" y="225"/>
                  </a:cubicBezTo>
                  <a:cubicBezTo>
                    <a:pt x="170" y="225"/>
                    <a:pt x="227" y="209"/>
                    <a:pt x="210" y="197"/>
                  </a:cubicBezTo>
                  <a:cubicBezTo>
                    <a:pt x="154" y="155"/>
                    <a:pt x="138" y="90"/>
                    <a:pt x="142" y="22"/>
                  </a:cubicBezTo>
                  <a:cubicBezTo>
                    <a:pt x="143" y="20"/>
                    <a:pt x="143" y="18"/>
                    <a:pt x="142" y="1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171">
              <a:extLst>
                <a:ext uri="{FF2B5EF4-FFF2-40B4-BE49-F238E27FC236}">
                  <a16:creationId xmlns:a16="http://schemas.microsoft.com/office/drawing/2014/main" id="{240DB919-9E2E-5F20-013A-BFBF8C49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41588" y="3244850"/>
              <a:ext cx="547688" cy="376238"/>
            </a:xfrm>
            <a:custGeom>
              <a:avLst/>
              <a:gdLst>
                <a:gd name="T0" fmla="*/ 117 w 146"/>
                <a:gd name="T1" fmla="*/ 6 h 100"/>
                <a:gd name="T2" fmla="*/ 4 w 146"/>
                <a:gd name="T3" fmla="*/ 61 h 100"/>
                <a:gd name="T4" fmla="*/ 45 w 146"/>
                <a:gd name="T5" fmla="*/ 90 h 100"/>
                <a:gd name="T6" fmla="*/ 106 w 146"/>
                <a:gd name="T7" fmla="*/ 79 h 100"/>
                <a:gd name="T8" fmla="*/ 117 w 146"/>
                <a:gd name="T9" fmla="*/ 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00">
                  <a:moveTo>
                    <a:pt x="117" y="6"/>
                  </a:moveTo>
                  <a:cubicBezTo>
                    <a:pt x="93" y="0"/>
                    <a:pt x="7" y="24"/>
                    <a:pt x="4" y="61"/>
                  </a:cubicBezTo>
                  <a:cubicBezTo>
                    <a:pt x="0" y="100"/>
                    <a:pt x="19" y="90"/>
                    <a:pt x="45" y="90"/>
                  </a:cubicBezTo>
                  <a:cubicBezTo>
                    <a:pt x="45" y="90"/>
                    <a:pt x="105" y="79"/>
                    <a:pt x="106" y="79"/>
                  </a:cubicBezTo>
                  <a:cubicBezTo>
                    <a:pt x="128" y="72"/>
                    <a:pt x="146" y="14"/>
                    <a:pt x="117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172">
              <a:extLst>
                <a:ext uri="{FF2B5EF4-FFF2-40B4-BE49-F238E27FC236}">
                  <a16:creationId xmlns:a16="http://schemas.microsoft.com/office/drawing/2014/main" id="{1BF0195D-ACC8-98E3-2718-653603F0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68713" y="2249487"/>
              <a:ext cx="417513" cy="2222500"/>
            </a:xfrm>
            <a:custGeom>
              <a:avLst/>
              <a:gdLst>
                <a:gd name="T0" fmla="*/ 108 w 111"/>
                <a:gd name="T1" fmla="*/ 1 h 592"/>
                <a:gd name="T2" fmla="*/ 84 w 111"/>
                <a:gd name="T3" fmla="*/ 0 h 592"/>
                <a:gd name="T4" fmla="*/ 44 w 111"/>
                <a:gd name="T5" fmla="*/ 3 h 592"/>
                <a:gd name="T6" fmla="*/ 12 w 111"/>
                <a:gd name="T7" fmla="*/ 98 h 592"/>
                <a:gd name="T8" fmla="*/ 4 w 111"/>
                <a:gd name="T9" fmla="*/ 338 h 592"/>
                <a:gd name="T10" fmla="*/ 24 w 111"/>
                <a:gd name="T11" fmla="*/ 531 h 592"/>
                <a:gd name="T12" fmla="*/ 16 w 111"/>
                <a:gd name="T13" fmla="*/ 560 h 592"/>
                <a:gd name="T14" fmla="*/ 24 w 111"/>
                <a:gd name="T15" fmla="*/ 566 h 592"/>
                <a:gd name="T16" fmla="*/ 94 w 111"/>
                <a:gd name="T17" fmla="*/ 585 h 592"/>
                <a:gd name="T18" fmla="*/ 44 w 111"/>
                <a:gd name="T19" fmla="*/ 356 h 592"/>
                <a:gd name="T20" fmla="*/ 108 w 111"/>
                <a:gd name="T21" fmla="*/ 1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592">
                  <a:moveTo>
                    <a:pt x="108" y="1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68" y="6"/>
                    <a:pt x="57" y="1"/>
                    <a:pt x="44" y="3"/>
                  </a:cubicBezTo>
                  <a:cubicBezTo>
                    <a:pt x="39" y="11"/>
                    <a:pt x="16" y="87"/>
                    <a:pt x="12" y="98"/>
                  </a:cubicBezTo>
                  <a:cubicBezTo>
                    <a:pt x="28" y="156"/>
                    <a:pt x="0" y="268"/>
                    <a:pt x="4" y="338"/>
                  </a:cubicBezTo>
                  <a:cubicBezTo>
                    <a:pt x="4" y="348"/>
                    <a:pt x="13" y="459"/>
                    <a:pt x="24" y="531"/>
                  </a:cubicBezTo>
                  <a:cubicBezTo>
                    <a:pt x="27" y="546"/>
                    <a:pt x="22" y="555"/>
                    <a:pt x="16" y="560"/>
                  </a:cubicBezTo>
                  <a:cubicBezTo>
                    <a:pt x="19" y="562"/>
                    <a:pt x="21" y="565"/>
                    <a:pt x="24" y="566"/>
                  </a:cubicBezTo>
                  <a:cubicBezTo>
                    <a:pt x="27" y="560"/>
                    <a:pt x="97" y="592"/>
                    <a:pt x="94" y="585"/>
                  </a:cubicBezTo>
                  <a:cubicBezTo>
                    <a:pt x="52" y="485"/>
                    <a:pt x="48" y="483"/>
                    <a:pt x="44" y="356"/>
                  </a:cubicBezTo>
                  <a:cubicBezTo>
                    <a:pt x="36" y="71"/>
                    <a:pt x="111" y="2"/>
                    <a:pt x="108" y="1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173">
              <a:extLst>
                <a:ext uri="{FF2B5EF4-FFF2-40B4-BE49-F238E27FC236}">
                  <a16:creationId xmlns:a16="http://schemas.microsoft.com/office/drawing/2014/main" id="{D83D8390-4176-B02B-084D-13D617F57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55863" y="3514725"/>
              <a:ext cx="488950" cy="473075"/>
            </a:xfrm>
            <a:custGeom>
              <a:avLst/>
              <a:gdLst>
                <a:gd name="T0" fmla="*/ 100 w 130"/>
                <a:gd name="T1" fmla="*/ 1 h 126"/>
                <a:gd name="T2" fmla="*/ 8 w 130"/>
                <a:gd name="T3" fmla="*/ 88 h 126"/>
                <a:gd name="T4" fmla="*/ 57 w 130"/>
                <a:gd name="T5" fmla="*/ 103 h 126"/>
                <a:gd name="T6" fmla="*/ 111 w 130"/>
                <a:gd name="T7" fmla="*/ 73 h 126"/>
                <a:gd name="T8" fmla="*/ 100 w 130"/>
                <a:gd name="T9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26">
                  <a:moveTo>
                    <a:pt x="100" y="1"/>
                  </a:moveTo>
                  <a:cubicBezTo>
                    <a:pt x="75" y="2"/>
                    <a:pt x="0" y="52"/>
                    <a:pt x="8" y="88"/>
                  </a:cubicBezTo>
                  <a:cubicBezTo>
                    <a:pt x="17" y="126"/>
                    <a:pt x="32" y="111"/>
                    <a:pt x="57" y="103"/>
                  </a:cubicBezTo>
                  <a:cubicBezTo>
                    <a:pt x="57" y="103"/>
                    <a:pt x="110" y="74"/>
                    <a:pt x="111" y="73"/>
                  </a:cubicBezTo>
                  <a:cubicBezTo>
                    <a:pt x="130" y="60"/>
                    <a:pt x="129" y="0"/>
                    <a:pt x="10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174">
              <a:extLst>
                <a:ext uri="{FF2B5EF4-FFF2-40B4-BE49-F238E27FC236}">
                  <a16:creationId xmlns:a16="http://schemas.microsoft.com/office/drawing/2014/main" id="{64DF1202-E719-D7F0-8E80-F3012D757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5338" y="3165475"/>
              <a:ext cx="514350" cy="887413"/>
            </a:xfrm>
            <a:custGeom>
              <a:avLst/>
              <a:gdLst>
                <a:gd name="T0" fmla="*/ 73 w 137"/>
                <a:gd name="T1" fmla="*/ 71 h 236"/>
                <a:gd name="T2" fmla="*/ 57 w 137"/>
                <a:gd name="T3" fmla="*/ 0 h 236"/>
                <a:gd name="T4" fmla="*/ 48 w 137"/>
                <a:gd name="T5" fmla="*/ 196 h 236"/>
                <a:gd name="T6" fmla="*/ 137 w 137"/>
                <a:gd name="T7" fmla="*/ 179 h 236"/>
                <a:gd name="T8" fmla="*/ 73 w 137"/>
                <a:gd name="T9" fmla="*/ 7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36">
                  <a:moveTo>
                    <a:pt x="73" y="71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0" y="38"/>
                    <a:pt x="50" y="146"/>
                    <a:pt x="48" y="196"/>
                  </a:cubicBezTo>
                  <a:cubicBezTo>
                    <a:pt x="45" y="236"/>
                    <a:pt x="116" y="202"/>
                    <a:pt x="137" y="179"/>
                  </a:cubicBezTo>
                  <a:lnTo>
                    <a:pt x="73" y="7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175">
              <a:extLst>
                <a:ext uri="{FF2B5EF4-FFF2-40B4-BE49-F238E27FC236}">
                  <a16:creationId xmlns:a16="http://schemas.microsoft.com/office/drawing/2014/main" id="{246192E3-B228-F4A2-834E-2E89FA1B1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33976" y="2609850"/>
              <a:ext cx="327025" cy="585788"/>
            </a:xfrm>
            <a:custGeom>
              <a:avLst/>
              <a:gdLst>
                <a:gd name="T0" fmla="*/ 77 w 87"/>
                <a:gd name="T1" fmla="*/ 129 h 156"/>
                <a:gd name="T2" fmla="*/ 38 w 87"/>
                <a:gd name="T3" fmla="*/ 9 h 156"/>
                <a:gd name="T4" fmla="*/ 4 w 87"/>
                <a:gd name="T5" fmla="*/ 45 h 156"/>
                <a:gd name="T6" fmla="*/ 7 w 87"/>
                <a:gd name="T7" fmla="*/ 108 h 156"/>
                <a:gd name="T8" fmla="*/ 77 w 87"/>
                <a:gd name="T9" fmla="*/ 12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56">
                  <a:moveTo>
                    <a:pt x="77" y="129"/>
                  </a:moveTo>
                  <a:cubicBezTo>
                    <a:pt x="87" y="106"/>
                    <a:pt x="74" y="17"/>
                    <a:pt x="38" y="9"/>
                  </a:cubicBezTo>
                  <a:cubicBezTo>
                    <a:pt x="0" y="0"/>
                    <a:pt x="7" y="20"/>
                    <a:pt x="4" y="45"/>
                  </a:cubicBezTo>
                  <a:cubicBezTo>
                    <a:pt x="4" y="46"/>
                    <a:pt x="6" y="107"/>
                    <a:pt x="7" y="108"/>
                  </a:cubicBezTo>
                  <a:cubicBezTo>
                    <a:pt x="10" y="130"/>
                    <a:pt x="65" y="156"/>
                    <a:pt x="77" y="12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176">
              <a:extLst>
                <a:ext uri="{FF2B5EF4-FFF2-40B4-BE49-F238E27FC236}">
                  <a16:creationId xmlns:a16="http://schemas.microsoft.com/office/drawing/2014/main" id="{F2E873F8-4924-B5F9-AD82-943916C0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97438" y="2978150"/>
              <a:ext cx="236538" cy="866775"/>
            </a:xfrm>
            <a:custGeom>
              <a:avLst/>
              <a:gdLst>
                <a:gd name="T0" fmla="*/ 50 w 63"/>
                <a:gd name="T1" fmla="*/ 0 h 231"/>
                <a:gd name="T2" fmla="*/ 1 w 63"/>
                <a:gd name="T3" fmla="*/ 104 h 231"/>
                <a:gd name="T4" fmla="*/ 27 w 63"/>
                <a:gd name="T5" fmla="*/ 209 h 231"/>
                <a:gd name="T6" fmla="*/ 55 w 63"/>
                <a:gd name="T7" fmla="*/ 222 h 231"/>
                <a:gd name="T8" fmla="*/ 32 w 63"/>
                <a:gd name="T9" fmla="*/ 125 h 231"/>
                <a:gd name="T10" fmla="*/ 45 w 63"/>
                <a:gd name="T11" fmla="*/ 46 h 231"/>
                <a:gd name="T12" fmla="*/ 62 w 63"/>
                <a:gd name="T13" fmla="*/ 8 h 231"/>
                <a:gd name="T14" fmla="*/ 50 w 63"/>
                <a:gd name="T1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231">
                  <a:moveTo>
                    <a:pt x="50" y="0"/>
                  </a:moveTo>
                  <a:cubicBezTo>
                    <a:pt x="25" y="25"/>
                    <a:pt x="0" y="68"/>
                    <a:pt x="1" y="104"/>
                  </a:cubicBezTo>
                  <a:cubicBezTo>
                    <a:pt x="4" y="152"/>
                    <a:pt x="6" y="167"/>
                    <a:pt x="27" y="209"/>
                  </a:cubicBezTo>
                  <a:cubicBezTo>
                    <a:pt x="30" y="216"/>
                    <a:pt x="47" y="231"/>
                    <a:pt x="55" y="222"/>
                  </a:cubicBezTo>
                  <a:cubicBezTo>
                    <a:pt x="60" y="217"/>
                    <a:pt x="33" y="148"/>
                    <a:pt x="32" y="125"/>
                  </a:cubicBezTo>
                  <a:cubicBezTo>
                    <a:pt x="31" y="99"/>
                    <a:pt x="37" y="71"/>
                    <a:pt x="45" y="46"/>
                  </a:cubicBezTo>
                  <a:cubicBezTo>
                    <a:pt x="48" y="35"/>
                    <a:pt x="62" y="10"/>
                    <a:pt x="62" y="8"/>
                  </a:cubicBezTo>
                  <a:cubicBezTo>
                    <a:pt x="63" y="3"/>
                    <a:pt x="51" y="0"/>
                    <a:pt x="50" y="0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177">
              <a:extLst>
                <a:ext uri="{FF2B5EF4-FFF2-40B4-BE49-F238E27FC236}">
                  <a16:creationId xmlns:a16="http://schemas.microsoft.com/office/drawing/2014/main" id="{6B407874-80A8-8174-287B-82E80B52A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89126" y="3098800"/>
              <a:ext cx="508000" cy="825500"/>
            </a:xfrm>
            <a:custGeom>
              <a:avLst/>
              <a:gdLst>
                <a:gd name="T0" fmla="*/ 11 w 135"/>
                <a:gd name="T1" fmla="*/ 5 h 220"/>
                <a:gd name="T2" fmla="*/ 21 w 135"/>
                <a:gd name="T3" fmla="*/ 127 h 220"/>
                <a:gd name="T4" fmla="*/ 100 w 135"/>
                <a:gd name="T5" fmla="*/ 210 h 220"/>
                <a:gd name="T6" fmla="*/ 133 w 135"/>
                <a:gd name="T7" fmla="*/ 207 h 220"/>
                <a:gd name="T8" fmla="*/ 60 w 135"/>
                <a:gd name="T9" fmla="*/ 130 h 220"/>
                <a:gd name="T10" fmla="*/ 30 w 135"/>
                <a:gd name="T11" fmla="*/ 50 h 220"/>
                <a:gd name="T12" fmla="*/ 25 w 135"/>
                <a:gd name="T13" fmla="*/ 5 h 220"/>
                <a:gd name="T14" fmla="*/ 11 w 135"/>
                <a:gd name="T15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220">
                  <a:moveTo>
                    <a:pt x="11" y="5"/>
                  </a:moveTo>
                  <a:cubicBezTo>
                    <a:pt x="1" y="41"/>
                    <a:pt x="0" y="94"/>
                    <a:pt x="21" y="127"/>
                  </a:cubicBezTo>
                  <a:cubicBezTo>
                    <a:pt x="48" y="170"/>
                    <a:pt x="58" y="182"/>
                    <a:pt x="100" y="210"/>
                  </a:cubicBezTo>
                  <a:cubicBezTo>
                    <a:pt x="107" y="215"/>
                    <a:pt x="130" y="220"/>
                    <a:pt x="133" y="207"/>
                  </a:cubicBezTo>
                  <a:cubicBezTo>
                    <a:pt x="135" y="200"/>
                    <a:pt x="73" y="151"/>
                    <a:pt x="60" y="130"/>
                  </a:cubicBezTo>
                  <a:cubicBezTo>
                    <a:pt x="45" y="107"/>
                    <a:pt x="35" y="77"/>
                    <a:pt x="30" y="50"/>
                  </a:cubicBezTo>
                  <a:cubicBezTo>
                    <a:pt x="27" y="38"/>
                    <a:pt x="26" y="7"/>
                    <a:pt x="25" y="5"/>
                  </a:cubicBezTo>
                  <a:cubicBezTo>
                    <a:pt x="24" y="0"/>
                    <a:pt x="11" y="3"/>
                    <a:pt x="11" y="5"/>
                  </a:cubicBez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178">
              <a:extLst>
                <a:ext uri="{FF2B5EF4-FFF2-40B4-BE49-F238E27FC236}">
                  <a16:creationId xmlns:a16="http://schemas.microsoft.com/office/drawing/2014/main" id="{5DF30569-31BB-741E-C02C-1763EDBD4F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65413" y="2389187"/>
              <a:ext cx="663575" cy="592138"/>
            </a:xfrm>
            <a:custGeom>
              <a:avLst/>
              <a:gdLst>
                <a:gd name="T0" fmla="*/ 19 w 177"/>
                <a:gd name="T1" fmla="*/ 32 h 158"/>
                <a:gd name="T2" fmla="*/ 39 w 177"/>
                <a:gd name="T3" fmla="*/ 147 h 158"/>
                <a:gd name="T4" fmla="*/ 172 w 177"/>
                <a:gd name="T5" fmla="*/ 127 h 158"/>
                <a:gd name="T6" fmla="*/ 163 w 177"/>
                <a:gd name="T7" fmla="*/ 24 h 158"/>
                <a:gd name="T8" fmla="*/ 19 w 177"/>
                <a:gd name="T9" fmla="*/ 32 h 158"/>
                <a:gd name="T10" fmla="*/ 46 w 177"/>
                <a:gd name="T11" fmla="*/ 76 h 158"/>
                <a:gd name="T12" fmla="*/ 45 w 177"/>
                <a:gd name="T13" fmla="*/ 50 h 158"/>
                <a:gd name="T14" fmla="*/ 141 w 177"/>
                <a:gd name="T15" fmla="*/ 60 h 158"/>
                <a:gd name="T16" fmla="*/ 148 w 177"/>
                <a:gd name="T17" fmla="*/ 106 h 158"/>
                <a:gd name="T18" fmla="*/ 110 w 177"/>
                <a:gd name="T19" fmla="*/ 123 h 158"/>
                <a:gd name="T20" fmla="*/ 56 w 177"/>
                <a:gd name="T21" fmla="*/ 123 h 158"/>
                <a:gd name="T22" fmla="*/ 53 w 177"/>
                <a:gd name="T23" fmla="*/ 90 h 158"/>
                <a:gd name="T24" fmla="*/ 65 w 177"/>
                <a:gd name="T25" fmla="*/ 82 h 158"/>
                <a:gd name="T26" fmla="*/ 46 w 177"/>
                <a:gd name="T27" fmla="*/ 7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58">
                  <a:moveTo>
                    <a:pt x="19" y="32"/>
                  </a:moveTo>
                  <a:cubicBezTo>
                    <a:pt x="16" y="62"/>
                    <a:pt x="0" y="137"/>
                    <a:pt x="39" y="147"/>
                  </a:cubicBezTo>
                  <a:cubicBezTo>
                    <a:pt x="59" y="152"/>
                    <a:pt x="167" y="158"/>
                    <a:pt x="172" y="127"/>
                  </a:cubicBezTo>
                  <a:cubicBezTo>
                    <a:pt x="177" y="97"/>
                    <a:pt x="170" y="55"/>
                    <a:pt x="163" y="24"/>
                  </a:cubicBezTo>
                  <a:cubicBezTo>
                    <a:pt x="158" y="0"/>
                    <a:pt x="21" y="5"/>
                    <a:pt x="19" y="32"/>
                  </a:cubicBezTo>
                  <a:close/>
                  <a:moveTo>
                    <a:pt x="46" y="76"/>
                  </a:moveTo>
                  <a:cubicBezTo>
                    <a:pt x="46" y="67"/>
                    <a:pt x="44" y="58"/>
                    <a:pt x="45" y="50"/>
                  </a:cubicBezTo>
                  <a:cubicBezTo>
                    <a:pt x="46" y="36"/>
                    <a:pt x="130" y="22"/>
                    <a:pt x="141" y="60"/>
                  </a:cubicBezTo>
                  <a:cubicBezTo>
                    <a:pt x="146" y="79"/>
                    <a:pt x="146" y="87"/>
                    <a:pt x="148" y="106"/>
                  </a:cubicBezTo>
                  <a:cubicBezTo>
                    <a:pt x="149" y="124"/>
                    <a:pt x="124" y="120"/>
                    <a:pt x="110" y="123"/>
                  </a:cubicBezTo>
                  <a:cubicBezTo>
                    <a:pt x="102" y="125"/>
                    <a:pt x="65" y="125"/>
                    <a:pt x="56" y="123"/>
                  </a:cubicBezTo>
                  <a:cubicBezTo>
                    <a:pt x="47" y="121"/>
                    <a:pt x="43" y="92"/>
                    <a:pt x="53" y="90"/>
                  </a:cubicBezTo>
                  <a:cubicBezTo>
                    <a:pt x="54" y="89"/>
                    <a:pt x="74" y="87"/>
                    <a:pt x="65" y="82"/>
                  </a:cubicBezTo>
                  <a:cubicBezTo>
                    <a:pt x="57" y="79"/>
                    <a:pt x="48" y="85"/>
                    <a:pt x="46" y="76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179">
              <a:extLst>
                <a:ext uri="{FF2B5EF4-FFF2-40B4-BE49-F238E27FC236}">
                  <a16:creationId xmlns:a16="http://schemas.microsoft.com/office/drawing/2014/main" id="{AB3D4966-6D59-6551-9BC4-A5C530CB4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78251" y="2617787"/>
              <a:ext cx="425450" cy="420688"/>
            </a:xfrm>
            <a:custGeom>
              <a:avLst/>
              <a:gdLst>
                <a:gd name="T0" fmla="*/ 86 w 113"/>
                <a:gd name="T1" fmla="*/ 97 h 112"/>
                <a:gd name="T2" fmla="*/ 92 w 113"/>
                <a:gd name="T3" fmla="*/ 27 h 112"/>
                <a:gd name="T4" fmla="*/ 11 w 113"/>
                <a:gd name="T5" fmla="*/ 17 h 112"/>
                <a:gd name="T6" fmla="*/ 0 w 113"/>
                <a:gd name="T7" fmla="*/ 79 h 112"/>
                <a:gd name="T8" fmla="*/ 86 w 113"/>
                <a:gd name="T9" fmla="*/ 97 h 112"/>
                <a:gd name="T10" fmla="*/ 76 w 113"/>
                <a:gd name="T11" fmla="*/ 67 h 112"/>
                <a:gd name="T12" fmla="*/ 73 w 113"/>
                <a:gd name="T13" fmla="*/ 82 h 112"/>
                <a:gd name="T14" fmla="*/ 19 w 113"/>
                <a:gd name="T15" fmla="*/ 61 h 112"/>
                <a:gd name="T16" fmla="*/ 22 w 113"/>
                <a:gd name="T17" fmla="*/ 34 h 112"/>
                <a:gd name="T18" fmla="*/ 47 w 113"/>
                <a:gd name="T19" fmla="*/ 29 h 112"/>
                <a:gd name="T20" fmla="*/ 78 w 113"/>
                <a:gd name="T21" fmla="*/ 38 h 112"/>
                <a:gd name="T22" fmla="*/ 75 w 113"/>
                <a:gd name="T23" fmla="*/ 58 h 112"/>
                <a:gd name="T24" fmla="*/ 67 w 113"/>
                <a:gd name="T25" fmla="*/ 60 h 112"/>
                <a:gd name="T26" fmla="*/ 76 w 113"/>
                <a:gd name="T27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2">
                  <a:moveTo>
                    <a:pt x="86" y="97"/>
                  </a:moveTo>
                  <a:cubicBezTo>
                    <a:pt x="93" y="80"/>
                    <a:pt x="113" y="38"/>
                    <a:pt x="92" y="27"/>
                  </a:cubicBezTo>
                  <a:cubicBezTo>
                    <a:pt x="81" y="20"/>
                    <a:pt x="19" y="0"/>
                    <a:pt x="11" y="17"/>
                  </a:cubicBezTo>
                  <a:cubicBezTo>
                    <a:pt x="3" y="34"/>
                    <a:pt x="1" y="60"/>
                    <a:pt x="0" y="79"/>
                  </a:cubicBezTo>
                  <a:cubicBezTo>
                    <a:pt x="0" y="94"/>
                    <a:pt x="80" y="112"/>
                    <a:pt x="86" y="97"/>
                  </a:cubicBezTo>
                  <a:close/>
                  <a:moveTo>
                    <a:pt x="76" y="67"/>
                  </a:moveTo>
                  <a:cubicBezTo>
                    <a:pt x="75" y="72"/>
                    <a:pt x="75" y="78"/>
                    <a:pt x="73" y="82"/>
                  </a:cubicBezTo>
                  <a:cubicBezTo>
                    <a:pt x="71" y="90"/>
                    <a:pt x="19" y="86"/>
                    <a:pt x="19" y="61"/>
                  </a:cubicBezTo>
                  <a:cubicBezTo>
                    <a:pt x="19" y="49"/>
                    <a:pt x="20" y="45"/>
                    <a:pt x="22" y="34"/>
                  </a:cubicBezTo>
                  <a:cubicBezTo>
                    <a:pt x="24" y="23"/>
                    <a:pt x="38" y="29"/>
                    <a:pt x="47" y="29"/>
                  </a:cubicBezTo>
                  <a:cubicBezTo>
                    <a:pt x="52" y="30"/>
                    <a:pt x="73" y="35"/>
                    <a:pt x="78" y="38"/>
                  </a:cubicBezTo>
                  <a:cubicBezTo>
                    <a:pt x="83" y="40"/>
                    <a:pt x="81" y="58"/>
                    <a:pt x="75" y="58"/>
                  </a:cubicBezTo>
                  <a:cubicBezTo>
                    <a:pt x="74" y="58"/>
                    <a:pt x="62" y="56"/>
                    <a:pt x="67" y="60"/>
                  </a:cubicBezTo>
                  <a:cubicBezTo>
                    <a:pt x="71" y="64"/>
                    <a:pt x="77" y="61"/>
                    <a:pt x="76" y="67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180">
              <a:extLst>
                <a:ext uri="{FF2B5EF4-FFF2-40B4-BE49-F238E27FC236}">
                  <a16:creationId xmlns:a16="http://schemas.microsoft.com/office/drawing/2014/main" id="{9C7E7369-C1CA-F4C8-B43C-4AB56731E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44926" y="3241675"/>
              <a:ext cx="404813" cy="363538"/>
            </a:xfrm>
            <a:custGeom>
              <a:avLst/>
              <a:gdLst>
                <a:gd name="T0" fmla="*/ 93 w 108"/>
                <a:gd name="T1" fmla="*/ 81 h 97"/>
                <a:gd name="T2" fmla="*/ 85 w 108"/>
                <a:gd name="T3" fmla="*/ 11 h 97"/>
                <a:gd name="T4" fmla="*/ 4 w 108"/>
                <a:gd name="T5" fmla="*/ 18 h 97"/>
                <a:gd name="T6" fmla="*/ 6 w 108"/>
                <a:gd name="T7" fmla="*/ 81 h 97"/>
                <a:gd name="T8" fmla="*/ 93 w 108"/>
                <a:gd name="T9" fmla="*/ 81 h 97"/>
                <a:gd name="T10" fmla="*/ 78 w 108"/>
                <a:gd name="T11" fmla="*/ 54 h 97"/>
                <a:gd name="T12" fmla="*/ 78 w 108"/>
                <a:gd name="T13" fmla="*/ 69 h 97"/>
                <a:gd name="T14" fmla="*/ 20 w 108"/>
                <a:gd name="T15" fmla="*/ 60 h 97"/>
                <a:gd name="T16" fmla="*/ 18 w 108"/>
                <a:gd name="T17" fmla="*/ 32 h 97"/>
                <a:gd name="T18" fmla="*/ 41 w 108"/>
                <a:gd name="T19" fmla="*/ 23 h 97"/>
                <a:gd name="T20" fmla="*/ 74 w 108"/>
                <a:gd name="T21" fmla="*/ 24 h 97"/>
                <a:gd name="T22" fmla="*/ 75 w 108"/>
                <a:gd name="T23" fmla="*/ 45 h 97"/>
                <a:gd name="T24" fmla="*/ 67 w 108"/>
                <a:gd name="T25" fmla="*/ 49 h 97"/>
                <a:gd name="T26" fmla="*/ 78 w 108"/>
                <a:gd name="T27" fmla="*/ 5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97">
                  <a:moveTo>
                    <a:pt x="93" y="81"/>
                  </a:moveTo>
                  <a:cubicBezTo>
                    <a:pt x="96" y="63"/>
                    <a:pt x="108" y="18"/>
                    <a:pt x="85" y="11"/>
                  </a:cubicBezTo>
                  <a:cubicBezTo>
                    <a:pt x="73" y="7"/>
                    <a:pt x="8" y="0"/>
                    <a:pt x="4" y="18"/>
                  </a:cubicBezTo>
                  <a:cubicBezTo>
                    <a:pt x="0" y="36"/>
                    <a:pt x="3" y="62"/>
                    <a:pt x="6" y="81"/>
                  </a:cubicBezTo>
                  <a:cubicBezTo>
                    <a:pt x="8" y="96"/>
                    <a:pt x="91" y="97"/>
                    <a:pt x="93" y="81"/>
                  </a:cubicBezTo>
                  <a:close/>
                  <a:moveTo>
                    <a:pt x="78" y="54"/>
                  </a:moveTo>
                  <a:cubicBezTo>
                    <a:pt x="78" y="59"/>
                    <a:pt x="79" y="64"/>
                    <a:pt x="78" y="69"/>
                  </a:cubicBezTo>
                  <a:cubicBezTo>
                    <a:pt x="77" y="77"/>
                    <a:pt x="26" y="83"/>
                    <a:pt x="20" y="60"/>
                  </a:cubicBezTo>
                  <a:cubicBezTo>
                    <a:pt x="18" y="48"/>
                    <a:pt x="18" y="43"/>
                    <a:pt x="18" y="32"/>
                  </a:cubicBezTo>
                  <a:cubicBezTo>
                    <a:pt x="17" y="21"/>
                    <a:pt x="32" y="24"/>
                    <a:pt x="41" y="23"/>
                  </a:cubicBezTo>
                  <a:cubicBezTo>
                    <a:pt x="46" y="22"/>
                    <a:pt x="68" y="23"/>
                    <a:pt x="74" y="24"/>
                  </a:cubicBezTo>
                  <a:cubicBezTo>
                    <a:pt x="79" y="26"/>
                    <a:pt x="81" y="44"/>
                    <a:pt x="75" y="45"/>
                  </a:cubicBezTo>
                  <a:cubicBezTo>
                    <a:pt x="74" y="45"/>
                    <a:pt x="62" y="46"/>
                    <a:pt x="67" y="49"/>
                  </a:cubicBezTo>
                  <a:cubicBezTo>
                    <a:pt x="72" y="51"/>
                    <a:pt x="77" y="48"/>
                    <a:pt x="78" y="54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181">
              <a:extLst>
                <a:ext uri="{FF2B5EF4-FFF2-40B4-BE49-F238E27FC236}">
                  <a16:creationId xmlns:a16="http://schemas.microsoft.com/office/drawing/2014/main" id="{6FFFB7DB-CF23-078E-5F32-D8848C0CB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36976" y="3962400"/>
              <a:ext cx="315913" cy="285750"/>
            </a:xfrm>
            <a:custGeom>
              <a:avLst/>
              <a:gdLst>
                <a:gd name="T0" fmla="*/ 78 w 84"/>
                <a:gd name="T1" fmla="*/ 56 h 76"/>
                <a:gd name="T2" fmla="*/ 65 w 84"/>
                <a:gd name="T3" fmla="*/ 2 h 76"/>
                <a:gd name="T4" fmla="*/ 1 w 84"/>
                <a:gd name="T5" fmla="*/ 16 h 76"/>
                <a:gd name="T6" fmla="*/ 9 w 84"/>
                <a:gd name="T7" fmla="*/ 65 h 76"/>
                <a:gd name="T8" fmla="*/ 78 w 84"/>
                <a:gd name="T9" fmla="*/ 56 h 76"/>
                <a:gd name="T10" fmla="*/ 63 w 84"/>
                <a:gd name="T11" fmla="*/ 36 h 76"/>
                <a:gd name="T12" fmla="*/ 65 w 84"/>
                <a:gd name="T13" fmla="*/ 49 h 76"/>
                <a:gd name="T14" fmla="*/ 18 w 84"/>
                <a:gd name="T15" fmla="*/ 47 h 76"/>
                <a:gd name="T16" fmla="*/ 14 w 84"/>
                <a:gd name="T17" fmla="*/ 25 h 76"/>
                <a:gd name="T18" fmla="*/ 31 w 84"/>
                <a:gd name="T19" fmla="*/ 16 h 76"/>
                <a:gd name="T20" fmla="*/ 57 w 84"/>
                <a:gd name="T21" fmla="*/ 14 h 76"/>
                <a:gd name="T22" fmla="*/ 60 w 84"/>
                <a:gd name="T23" fmla="*/ 30 h 76"/>
                <a:gd name="T24" fmla="*/ 54 w 84"/>
                <a:gd name="T25" fmla="*/ 34 h 76"/>
                <a:gd name="T26" fmla="*/ 63 w 84"/>
                <a:gd name="T27" fmla="*/ 3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76">
                  <a:moveTo>
                    <a:pt x="78" y="56"/>
                  </a:moveTo>
                  <a:cubicBezTo>
                    <a:pt x="79" y="42"/>
                    <a:pt x="84" y="5"/>
                    <a:pt x="65" y="2"/>
                  </a:cubicBezTo>
                  <a:cubicBezTo>
                    <a:pt x="55" y="0"/>
                    <a:pt x="2" y="1"/>
                    <a:pt x="1" y="16"/>
                  </a:cubicBezTo>
                  <a:cubicBezTo>
                    <a:pt x="0" y="30"/>
                    <a:pt x="4" y="50"/>
                    <a:pt x="9" y="65"/>
                  </a:cubicBezTo>
                  <a:cubicBezTo>
                    <a:pt x="12" y="76"/>
                    <a:pt x="78" y="69"/>
                    <a:pt x="78" y="56"/>
                  </a:cubicBezTo>
                  <a:close/>
                  <a:moveTo>
                    <a:pt x="63" y="36"/>
                  </a:moveTo>
                  <a:cubicBezTo>
                    <a:pt x="64" y="40"/>
                    <a:pt x="65" y="45"/>
                    <a:pt x="65" y="49"/>
                  </a:cubicBezTo>
                  <a:cubicBezTo>
                    <a:pt x="65" y="55"/>
                    <a:pt x="25" y="65"/>
                    <a:pt x="18" y="47"/>
                  </a:cubicBezTo>
                  <a:cubicBezTo>
                    <a:pt x="15" y="38"/>
                    <a:pt x="15" y="34"/>
                    <a:pt x="14" y="25"/>
                  </a:cubicBezTo>
                  <a:cubicBezTo>
                    <a:pt x="12" y="16"/>
                    <a:pt x="24" y="18"/>
                    <a:pt x="31" y="16"/>
                  </a:cubicBezTo>
                  <a:cubicBezTo>
                    <a:pt x="35" y="15"/>
                    <a:pt x="52" y="13"/>
                    <a:pt x="57" y="14"/>
                  </a:cubicBezTo>
                  <a:cubicBezTo>
                    <a:pt x="62" y="14"/>
                    <a:pt x="65" y="28"/>
                    <a:pt x="60" y="30"/>
                  </a:cubicBezTo>
                  <a:cubicBezTo>
                    <a:pt x="59" y="30"/>
                    <a:pt x="50" y="32"/>
                    <a:pt x="54" y="34"/>
                  </a:cubicBezTo>
                  <a:cubicBezTo>
                    <a:pt x="58" y="35"/>
                    <a:pt x="62" y="32"/>
                    <a:pt x="63" y="36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182">
              <a:extLst>
                <a:ext uri="{FF2B5EF4-FFF2-40B4-BE49-F238E27FC236}">
                  <a16:creationId xmlns:a16="http://schemas.microsoft.com/office/drawing/2014/main" id="{F3280EB7-1D0C-E3B0-EFCF-E20EC265C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81251" y="3924300"/>
              <a:ext cx="447675" cy="431800"/>
            </a:xfrm>
            <a:custGeom>
              <a:avLst/>
              <a:gdLst>
                <a:gd name="T0" fmla="*/ 116 w 119"/>
                <a:gd name="T1" fmla="*/ 73 h 115"/>
                <a:gd name="T2" fmla="*/ 86 w 119"/>
                <a:gd name="T3" fmla="*/ 0 h 115"/>
                <a:gd name="T4" fmla="*/ 1 w 119"/>
                <a:gd name="T5" fmla="*/ 34 h 115"/>
                <a:gd name="T6" fmla="*/ 23 w 119"/>
                <a:gd name="T7" fmla="*/ 100 h 115"/>
                <a:gd name="T8" fmla="*/ 116 w 119"/>
                <a:gd name="T9" fmla="*/ 73 h 115"/>
                <a:gd name="T10" fmla="*/ 91 w 119"/>
                <a:gd name="T11" fmla="*/ 48 h 115"/>
                <a:gd name="T12" fmla="*/ 96 w 119"/>
                <a:gd name="T13" fmla="*/ 65 h 115"/>
                <a:gd name="T14" fmla="*/ 32 w 119"/>
                <a:gd name="T15" fmla="*/ 73 h 115"/>
                <a:gd name="T16" fmla="*/ 20 w 119"/>
                <a:gd name="T17" fmla="*/ 44 h 115"/>
                <a:gd name="T18" fmla="*/ 42 w 119"/>
                <a:gd name="T19" fmla="*/ 27 h 115"/>
                <a:gd name="T20" fmla="*/ 78 w 119"/>
                <a:gd name="T21" fmla="*/ 19 h 115"/>
                <a:gd name="T22" fmla="*/ 85 w 119"/>
                <a:gd name="T23" fmla="*/ 40 h 115"/>
                <a:gd name="T24" fmla="*/ 78 w 119"/>
                <a:gd name="T25" fmla="*/ 47 h 115"/>
                <a:gd name="T26" fmla="*/ 91 w 119"/>
                <a:gd name="T27" fmla="*/ 4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15">
                  <a:moveTo>
                    <a:pt x="116" y="73"/>
                  </a:moveTo>
                  <a:cubicBezTo>
                    <a:pt x="114" y="52"/>
                    <a:pt x="112" y="1"/>
                    <a:pt x="86" y="0"/>
                  </a:cubicBezTo>
                  <a:cubicBezTo>
                    <a:pt x="71" y="0"/>
                    <a:pt x="0" y="13"/>
                    <a:pt x="1" y="34"/>
                  </a:cubicBezTo>
                  <a:cubicBezTo>
                    <a:pt x="2" y="55"/>
                    <a:pt x="13" y="81"/>
                    <a:pt x="23" y="100"/>
                  </a:cubicBezTo>
                  <a:cubicBezTo>
                    <a:pt x="30" y="115"/>
                    <a:pt x="119" y="90"/>
                    <a:pt x="116" y="73"/>
                  </a:cubicBezTo>
                  <a:close/>
                  <a:moveTo>
                    <a:pt x="91" y="48"/>
                  </a:moveTo>
                  <a:cubicBezTo>
                    <a:pt x="93" y="54"/>
                    <a:pt x="96" y="59"/>
                    <a:pt x="96" y="65"/>
                  </a:cubicBezTo>
                  <a:cubicBezTo>
                    <a:pt x="98" y="74"/>
                    <a:pt x="45" y="97"/>
                    <a:pt x="32" y="73"/>
                  </a:cubicBezTo>
                  <a:cubicBezTo>
                    <a:pt x="26" y="62"/>
                    <a:pt x="24" y="56"/>
                    <a:pt x="20" y="44"/>
                  </a:cubicBezTo>
                  <a:cubicBezTo>
                    <a:pt x="17" y="33"/>
                    <a:pt x="34" y="32"/>
                    <a:pt x="42" y="27"/>
                  </a:cubicBezTo>
                  <a:cubicBezTo>
                    <a:pt x="47" y="25"/>
                    <a:pt x="71" y="19"/>
                    <a:pt x="78" y="19"/>
                  </a:cubicBezTo>
                  <a:cubicBezTo>
                    <a:pt x="84" y="19"/>
                    <a:pt x="91" y="37"/>
                    <a:pt x="85" y="40"/>
                  </a:cubicBezTo>
                  <a:cubicBezTo>
                    <a:pt x="84" y="41"/>
                    <a:pt x="72" y="45"/>
                    <a:pt x="78" y="47"/>
                  </a:cubicBezTo>
                  <a:cubicBezTo>
                    <a:pt x="84" y="48"/>
                    <a:pt x="89" y="42"/>
                    <a:pt x="91" y="48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183">
              <a:extLst>
                <a:ext uri="{FF2B5EF4-FFF2-40B4-BE49-F238E27FC236}">
                  <a16:creationId xmlns:a16="http://schemas.microsoft.com/office/drawing/2014/main" id="{9635C83A-E5FF-FC50-4468-7DD6021A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63776" y="3621088"/>
              <a:ext cx="454025" cy="603250"/>
            </a:xfrm>
            <a:custGeom>
              <a:avLst/>
              <a:gdLst>
                <a:gd name="T0" fmla="*/ 69 w 121"/>
                <a:gd name="T1" fmla="*/ 13 h 161"/>
                <a:gd name="T2" fmla="*/ 22 w 121"/>
                <a:gd name="T3" fmla="*/ 130 h 161"/>
                <a:gd name="T4" fmla="*/ 72 w 121"/>
                <a:gd name="T5" fmla="*/ 124 h 161"/>
                <a:gd name="T6" fmla="*/ 110 w 121"/>
                <a:gd name="T7" fmla="*/ 74 h 161"/>
                <a:gd name="T8" fmla="*/ 69 w 121"/>
                <a:gd name="T9" fmla="*/ 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61">
                  <a:moveTo>
                    <a:pt x="69" y="13"/>
                  </a:moveTo>
                  <a:cubicBezTo>
                    <a:pt x="47" y="25"/>
                    <a:pt x="0" y="101"/>
                    <a:pt x="22" y="130"/>
                  </a:cubicBezTo>
                  <a:cubicBezTo>
                    <a:pt x="46" y="161"/>
                    <a:pt x="53" y="141"/>
                    <a:pt x="72" y="124"/>
                  </a:cubicBezTo>
                  <a:cubicBezTo>
                    <a:pt x="73" y="124"/>
                    <a:pt x="109" y="75"/>
                    <a:pt x="110" y="74"/>
                  </a:cubicBezTo>
                  <a:cubicBezTo>
                    <a:pt x="121" y="55"/>
                    <a:pt x="96" y="0"/>
                    <a:pt x="69" y="1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184">
              <a:extLst>
                <a:ext uri="{FF2B5EF4-FFF2-40B4-BE49-F238E27FC236}">
                  <a16:creationId xmlns:a16="http://schemas.microsoft.com/office/drawing/2014/main" id="{F4722F61-A3C4-15F7-F897-BA970EDC3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27201" y="2224087"/>
              <a:ext cx="519113" cy="393700"/>
            </a:xfrm>
            <a:custGeom>
              <a:avLst/>
              <a:gdLst>
                <a:gd name="T0" fmla="*/ 59 w 138"/>
                <a:gd name="T1" fmla="*/ 6 h 105"/>
                <a:gd name="T2" fmla="*/ 16 w 138"/>
                <a:gd name="T3" fmla="*/ 49 h 105"/>
                <a:gd name="T4" fmla="*/ 4 w 138"/>
                <a:gd name="T5" fmla="*/ 80 h 105"/>
                <a:gd name="T6" fmla="*/ 64 w 138"/>
                <a:gd name="T7" fmla="*/ 105 h 105"/>
                <a:gd name="T8" fmla="*/ 125 w 138"/>
                <a:gd name="T9" fmla="*/ 40 h 105"/>
                <a:gd name="T10" fmla="*/ 115 w 138"/>
                <a:gd name="T11" fmla="*/ 26 h 105"/>
                <a:gd name="T12" fmla="*/ 59 w 138"/>
                <a:gd name="T13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05">
                  <a:moveTo>
                    <a:pt x="59" y="6"/>
                  </a:moveTo>
                  <a:cubicBezTo>
                    <a:pt x="37" y="23"/>
                    <a:pt x="32" y="23"/>
                    <a:pt x="16" y="49"/>
                  </a:cubicBezTo>
                  <a:cubicBezTo>
                    <a:pt x="14" y="54"/>
                    <a:pt x="0" y="79"/>
                    <a:pt x="4" y="80"/>
                  </a:cubicBezTo>
                  <a:cubicBezTo>
                    <a:pt x="27" y="87"/>
                    <a:pt x="44" y="93"/>
                    <a:pt x="64" y="105"/>
                  </a:cubicBezTo>
                  <a:cubicBezTo>
                    <a:pt x="70" y="102"/>
                    <a:pt x="112" y="40"/>
                    <a:pt x="125" y="40"/>
                  </a:cubicBezTo>
                  <a:cubicBezTo>
                    <a:pt x="138" y="40"/>
                    <a:pt x="118" y="29"/>
                    <a:pt x="115" y="26"/>
                  </a:cubicBezTo>
                  <a:cubicBezTo>
                    <a:pt x="106" y="19"/>
                    <a:pt x="67" y="0"/>
                    <a:pt x="59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185">
              <a:extLst>
                <a:ext uri="{FF2B5EF4-FFF2-40B4-BE49-F238E27FC236}">
                  <a16:creationId xmlns:a16="http://schemas.microsoft.com/office/drawing/2014/main" id="{C2B44859-9401-9808-496B-5961B61C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7463" y="2493962"/>
              <a:ext cx="247650" cy="187325"/>
            </a:xfrm>
            <a:custGeom>
              <a:avLst/>
              <a:gdLst>
                <a:gd name="T0" fmla="*/ 28 w 66"/>
                <a:gd name="T1" fmla="*/ 3 h 50"/>
                <a:gd name="T2" fmla="*/ 8 w 66"/>
                <a:gd name="T3" fmla="*/ 24 h 50"/>
                <a:gd name="T4" fmla="*/ 2 w 66"/>
                <a:gd name="T5" fmla="*/ 39 h 50"/>
                <a:gd name="T6" fmla="*/ 31 w 66"/>
                <a:gd name="T7" fmla="*/ 50 h 50"/>
                <a:gd name="T8" fmla="*/ 60 w 66"/>
                <a:gd name="T9" fmla="*/ 19 h 50"/>
                <a:gd name="T10" fmla="*/ 55 w 66"/>
                <a:gd name="T11" fmla="*/ 13 h 50"/>
                <a:gd name="T12" fmla="*/ 28 w 66"/>
                <a:gd name="T13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0">
                  <a:moveTo>
                    <a:pt x="28" y="3"/>
                  </a:moveTo>
                  <a:cubicBezTo>
                    <a:pt x="18" y="11"/>
                    <a:pt x="15" y="11"/>
                    <a:pt x="8" y="24"/>
                  </a:cubicBezTo>
                  <a:cubicBezTo>
                    <a:pt x="6" y="26"/>
                    <a:pt x="0" y="38"/>
                    <a:pt x="2" y="39"/>
                  </a:cubicBezTo>
                  <a:cubicBezTo>
                    <a:pt x="13" y="42"/>
                    <a:pt x="21" y="44"/>
                    <a:pt x="31" y="50"/>
                  </a:cubicBezTo>
                  <a:cubicBezTo>
                    <a:pt x="33" y="49"/>
                    <a:pt x="53" y="19"/>
                    <a:pt x="60" y="19"/>
                  </a:cubicBezTo>
                  <a:cubicBezTo>
                    <a:pt x="66" y="19"/>
                    <a:pt x="56" y="14"/>
                    <a:pt x="55" y="13"/>
                  </a:cubicBezTo>
                  <a:cubicBezTo>
                    <a:pt x="50" y="9"/>
                    <a:pt x="32" y="0"/>
                    <a:pt x="28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187">
              <a:extLst>
                <a:ext uri="{FF2B5EF4-FFF2-40B4-BE49-F238E27FC236}">
                  <a16:creationId xmlns:a16="http://schemas.microsoft.com/office/drawing/2014/main" id="{2C3E4375-64AC-05B7-F909-0777F9C43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99051" y="-836613"/>
              <a:ext cx="4114800" cy="3135313"/>
            </a:xfrm>
            <a:custGeom>
              <a:avLst/>
              <a:gdLst>
                <a:gd name="T0" fmla="*/ 861 w 1096"/>
                <a:gd name="T1" fmla="*/ 787 h 835"/>
                <a:gd name="T2" fmla="*/ 428 w 1096"/>
                <a:gd name="T3" fmla="*/ 818 h 835"/>
                <a:gd name="T4" fmla="*/ 689 w 1096"/>
                <a:gd name="T5" fmla="*/ 138 h 835"/>
                <a:gd name="T6" fmla="*/ 861 w 1096"/>
                <a:gd name="T7" fmla="*/ 787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6" h="835">
                  <a:moveTo>
                    <a:pt x="861" y="787"/>
                  </a:moveTo>
                  <a:cubicBezTo>
                    <a:pt x="825" y="815"/>
                    <a:pt x="493" y="835"/>
                    <a:pt x="428" y="818"/>
                  </a:cubicBezTo>
                  <a:cubicBezTo>
                    <a:pt x="0" y="678"/>
                    <a:pt x="183" y="0"/>
                    <a:pt x="689" y="138"/>
                  </a:cubicBezTo>
                  <a:cubicBezTo>
                    <a:pt x="1027" y="231"/>
                    <a:pt x="1096" y="608"/>
                    <a:pt x="861" y="7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188">
              <a:extLst>
                <a:ext uri="{FF2B5EF4-FFF2-40B4-BE49-F238E27FC236}">
                  <a16:creationId xmlns:a16="http://schemas.microsoft.com/office/drawing/2014/main" id="{CF19B1D5-A25D-C10A-12B5-7D8AC5F42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73651" y="-622301"/>
              <a:ext cx="3805238" cy="2959100"/>
            </a:xfrm>
            <a:custGeom>
              <a:avLst/>
              <a:gdLst>
                <a:gd name="T0" fmla="*/ 795 w 1013"/>
                <a:gd name="T1" fmla="*/ 741 h 788"/>
                <a:gd name="T2" fmla="*/ 398 w 1013"/>
                <a:gd name="T3" fmla="*/ 772 h 788"/>
                <a:gd name="T4" fmla="*/ 635 w 1013"/>
                <a:gd name="T5" fmla="*/ 128 h 788"/>
                <a:gd name="T6" fmla="*/ 795 w 1013"/>
                <a:gd name="T7" fmla="*/ 74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788">
                  <a:moveTo>
                    <a:pt x="795" y="741"/>
                  </a:moveTo>
                  <a:cubicBezTo>
                    <a:pt x="762" y="767"/>
                    <a:pt x="458" y="788"/>
                    <a:pt x="398" y="772"/>
                  </a:cubicBezTo>
                  <a:cubicBezTo>
                    <a:pt x="0" y="641"/>
                    <a:pt x="166" y="0"/>
                    <a:pt x="635" y="128"/>
                  </a:cubicBezTo>
                  <a:cubicBezTo>
                    <a:pt x="949" y="214"/>
                    <a:pt x="1013" y="575"/>
                    <a:pt x="795" y="741"/>
                  </a:cubicBezTo>
                  <a:close/>
                </a:path>
              </a:pathLst>
            </a:custGeom>
            <a:solidFill>
              <a:srgbClr val="E6E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189">
              <a:extLst>
                <a:ext uri="{FF2B5EF4-FFF2-40B4-BE49-F238E27FC236}">
                  <a16:creationId xmlns:a16="http://schemas.microsoft.com/office/drawing/2014/main" id="{16F92C9D-561F-59E4-F3A0-48E7F9635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68876" y="-473076"/>
              <a:ext cx="3571875" cy="2768600"/>
            </a:xfrm>
            <a:custGeom>
              <a:avLst/>
              <a:gdLst>
                <a:gd name="T0" fmla="*/ 377 w 951"/>
                <a:gd name="T1" fmla="*/ 714 h 737"/>
                <a:gd name="T2" fmla="*/ 758 w 951"/>
                <a:gd name="T3" fmla="*/ 691 h 737"/>
                <a:gd name="T4" fmla="*/ 594 w 951"/>
                <a:gd name="T5" fmla="*/ 118 h 737"/>
                <a:gd name="T6" fmla="*/ 339 w 951"/>
                <a:gd name="T7" fmla="*/ 719 h 737"/>
                <a:gd name="T8" fmla="*/ 377 w 951"/>
                <a:gd name="T9" fmla="*/ 714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737">
                  <a:moveTo>
                    <a:pt x="377" y="714"/>
                  </a:moveTo>
                  <a:cubicBezTo>
                    <a:pt x="503" y="737"/>
                    <a:pt x="632" y="703"/>
                    <a:pt x="758" y="691"/>
                  </a:cubicBezTo>
                  <a:cubicBezTo>
                    <a:pt x="951" y="529"/>
                    <a:pt x="887" y="198"/>
                    <a:pt x="594" y="118"/>
                  </a:cubicBezTo>
                  <a:cubicBezTo>
                    <a:pt x="160" y="0"/>
                    <a:pt x="0" y="572"/>
                    <a:pt x="339" y="719"/>
                  </a:cubicBezTo>
                  <a:cubicBezTo>
                    <a:pt x="350" y="713"/>
                    <a:pt x="363" y="711"/>
                    <a:pt x="377" y="714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190">
              <a:extLst>
                <a:ext uri="{FF2B5EF4-FFF2-40B4-BE49-F238E27FC236}">
                  <a16:creationId xmlns:a16="http://schemas.microsoft.com/office/drawing/2014/main" id="{69F6B11E-ED4A-97CB-FE62-FC223F3C8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02151" y="82550"/>
              <a:ext cx="2767013" cy="2141538"/>
            </a:xfrm>
            <a:custGeom>
              <a:avLst/>
              <a:gdLst>
                <a:gd name="T0" fmla="*/ 244 w 737"/>
                <a:gd name="T1" fmla="*/ 559 h 570"/>
                <a:gd name="T2" fmla="*/ 632 w 737"/>
                <a:gd name="T3" fmla="*/ 544 h 570"/>
                <a:gd name="T4" fmla="*/ 683 w 737"/>
                <a:gd name="T5" fmla="*/ 492 h 570"/>
                <a:gd name="T6" fmla="*/ 687 w 737"/>
                <a:gd name="T7" fmla="*/ 475 h 570"/>
                <a:gd name="T8" fmla="*/ 430 w 737"/>
                <a:gd name="T9" fmla="*/ 38 h 570"/>
                <a:gd name="T10" fmla="*/ 53 w 737"/>
                <a:gd name="T11" fmla="*/ 170 h 570"/>
                <a:gd name="T12" fmla="*/ 212 w 737"/>
                <a:gd name="T13" fmla="*/ 570 h 570"/>
                <a:gd name="T14" fmla="*/ 244 w 737"/>
                <a:gd name="T15" fmla="*/ 55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7" h="570">
                  <a:moveTo>
                    <a:pt x="244" y="559"/>
                  </a:moveTo>
                  <a:cubicBezTo>
                    <a:pt x="374" y="563"/>
                    <a:pt x="503" y="550"/>
                    <a:pt x="632" y="544"/>
                  </a:cubicBezTo>
                  <a:cubicBezTo>
                    <a:pt x="651" y="529"/>
                    <a:pt x="668" y="511"/>
                    <a:pt x="683" y="492"/>
                  </a:cubicBezTo>
                  <a:cubicBezTo>
                    <a:pt x="684" y="486"/>
                    <a:pt x="686" y="481"/>
                    <a:pt x="687" y="475"/>
                  </a:cubicBezTo>
                  <a:cubicBezTo>
                    <a:pt x="737" y="283"/>
                    <a:pt x="622" y="87"/>
                    <a:pt x="430" y="38"/>
                  </a:cubicBezTo>
                  <a:cubicBezTo>
                    <a:pt x="285" y="0"/>
                    <a:pt x="138" y="57"/>
                    <a:pt x="53" y="170"/>
                  </a:cubicBezTo>
                  <a:cubicBezTo>
                    <a:pt x="0" y="316"/>
                    <a:pt x="44" y="496"/>
                    <a:pt x="212" y="570"/>
                  </a:cubicBezTo>
                  <a:cubicBezTo>
                    <a:pt x="221" y="563"/>
                    <a:pt x="232" y="558"/>
                    <a:pt x="244" y="5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Freeform 191">
              <a:extLst>
                <a:ext uri="{FF2B5EF4-FFF2-40B4-BE49-F238E27FC236}">
                  <a16:creationId xmlns:a16="http://schemas.microsoft.com/office/drawing/2014/main" id="{F6EF2A1E-CB41-0420-57C7-8885E905D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97101" y="638175"/>
              <a:ext cx="277813" cy="271463"/>
            </a:xfrm>
            <a:custGeom>
              <a:avLst/>
              <a:gdLst>
                <a:gd name="T0" fmla="*/ 45 w 74"/>
                <a:gd name="T1" fmla="*/ 5 h 72"/>
                <a:gd name="T2" fmla="*/ 69 w 74"/>
                <a:gd name="T3" fmla="*/ 44 h 72"/>
                <a:gd name="T4" fmla="*/ 28 w 74"/>
                <a:gd name="T5" fmla="*/ 67 h 72"/>
                <a:gd name="T6" fmla="*/ 4 w 74"/>
                <a:gd name="T7" fmla="*/ 28 h 72"/>
                <a:gd name="T8" fmla="*/ 45 w 74"/>
                <a:gd name="T9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2">
                  <a:moveTo>
                    <a:pt x="45" y="5"/>
                  </a:moveTo>
                  <a:cubicBezTo>
                    <a:pt x="63" y="9"/>
                    <a:pt x="74" y="27"/>
                    <a:pt x="69" y="44"/>
                  </a:cubicBezTo>
                  <a:cubicBezTo>
                    <a:pt x="65" y="62"/>
                    <a:pt x="46" y="72"/>
                    <a:pt x="28" y="67"/>
                  </a:cubicBezTo>
                  <a:cubicBezTo>
                    <a:pt x="10" y="63"/>
                    <a:pt x="0" y="45"/>
                    <a:pt x="4" y="28"/>
                  </a:cubicBezTo>
                  <a:cubicBezTo>
                    <a:pt x="9" y="10"/>
                    <a:pt x="27" y="0"/>
                    <a:pt x="45" y="5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192">
              <a:extLst>
                <a:ext uri="{FF2B5EF4-FFF2-40B4-BE49-F238E27FC236}">
                  <a16:creationId xmlns:a16="http://schemas.microsoft.com/office/drawing/2014/main" id="{D4845B0E-AA08-40D6-5D13-EA088C465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47888" y="1017587"/>
              <a:ext cx="371475" cy="360363"/>
            </a:xfrm>
            <a:custGeom>
              <a:avLst/>
              <a:gdLst>
                <a:gd name="T0" fmla="*/ 61 w 99"/>
                <a:gd name="T1" fmla="*/ 6 h 96"/>
                <a:gd name="T2" fmla="*/ 93 w 99"/>
                <a:gd name="T3" fmla="*/ 60 h 96"/>
                <a:gd name="T4" fmla="*/ 39 w 99"/>
                <a:gd name="T5" fmla="*/ 90 h 96"/>
                <a:gd name="T6" fmla="*/ 6 w 99"/>
                <a:gd name="T7" fmla="*/ 37 h 96"/>
                <a:gd name="T8" fmla="*/ 61 w 99"/>
                <a:gd name="T9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6">
                  <a:moveTo>
                    <a:pt x="61" y="6"/>
                  </a:moveTo>
                  <a:cubicBezTo>
                    <a:pt x="85" y="13"/>
                    <a:pt x="99" y="36"/>
                    <a:pt x="93" y="60"/>
                  </a:cubicBezTo>
                  <a:cubicBezTo>
                    <a:pt x="87" y="83"/>
                    <a:pt x="63" y="96"/>
                    <a:pt x="39" y="90"/>
                  </a:cubicBezTo>
                  <a:cubicBezTo>
                    <a:pt x="15" y="84"/>
                    <a:pt x="0" y="60"/>
                    <a:pt x="6" y="37"/>
                  </a:cubicBezTo>
                  <a:cubicBezTo>
                    <a:pt x="12" y="14"/>
                    <a:pt x="37" y="0"/>
                    <a:pt x="61" y="6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Freeform 193">
              <a:extLst>
                <a:ext uri="{FF2B5EF4-FFF2-40B4-BE49-F238E27FC236}">
                  <a16:creationId xmlns:a16="http://schemas.microsoft.com/office/drawing/2014/main" id="{2186B46F-0EA6-C61D-D31D-EF301BD8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35451" y="785812"/>
              <a:ext cx="165100" cy="157163"/>
            </a:xfrm>
            <a:custGeom>
              <a:avLst/>
              <a:gdLst>
                <a:gd name="T0" fmla="*/ 27 w 44"/>
                <a:gd name="T1" fmla="*/ 3 h 42"/>
                <a:gd name="T2" fmla="*/ 41 w 44"/>
                <a:gd name="T3" fmla="*/ 26 h 42"/>
                <a:gd name="T4" fmla="*/ 17 w 44"/>
                <a:gd name="T5" fmla="*/ 40 h 42"/>
                <a:gd name="T6" fmla="*/ 3 w 44"/>
                <a:gd name="T7" fmla="*/ 16 h 42"/>
                <a:gd name="T8" fmla="*/ 27 w 44"/>
                <a:gd name="T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7" y="3"/>
                  </a:moveTo>
                  <a:cubicBezTo>
                    <a:pt x="37" y="6"/>
                    <a:pt x="44" y="16"/>
                    <a:pt x="41" y="26"/>
                  </a:cubicBezTo>
                  <a:cubicBezTo>
                    <a:pt x="39" y="36"/>
                    <a:pt x="28" y="42"/>
                    <a:pt x="17" y="40"/>
                  </a:cubicBezTo>
                  <a:cubicBezTo>
                    <a:pt x="7" y="37"/>
                    <a:pt x="0" y="27"/>
                    <a:pt x="3" y="16"/>
                  </a:cubicBezTo>
                  <a:cubicBezTo>
                    <a:pt x="6" y="6"/>
                    <a:pt x="16" y="0"/>
                    <a:pt x="27" y="3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194">
              <a:extLst>
                <a:ext uri="{FF2B5EF4-FFF2-40B4-BE49-F238E27FC236}">
                  <a16:creationId xmlns:a16="http://schemas.microsoft.com/office/drawing/2014/main" id="{D3E05DD0-51A4-64CB-CA10-BBDEE2C44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29076" y="2009775"/>
              <a:ext cx="2527300" cy="288925"/>
            </a:xfrm>
            <a:custGeom>
              <a:avLst/>
              <a:gdLst>
                <a:gd name="T0" fmla="*/ 89 w 673"/>
                <a:gd name="T1" fmla="*/ 36 h 77"/>
                <a:gd name="T2" fmla="*/ 78 w 673"/>
                <a:gd name="T3" fmla="*/ 69 h 77"/>
                <a:gd name="T4" fmla="*/ 352 w 673"/>
                <a:gd name="T5" fmla="*/ 69 h 77"/>
                <a:gd name="T6" fmla="*/ 600 w 673"/>
                <a:gd name="T7" fmla="*/ 46 h 77"/>
                <a:gd name="T8" fmla="*/ 547 w 673"/>
                <a:gd name="T9" fmla="*/ 5 h 77"/>
                <a:gd name="T10" fmla="*/ 363 w 673"/>
                <a:gd name="T11" fmla="*/ 26 h 77"/>
                <a:gd name="T12" fmla="*/ 89 w 673"/>
                <a:gd name="T13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77">
                  <a:moveTo>
                    <a:pt x="89" y="36"/>
                  </a:moveTo>
                  <a:cubicBezTo>
                    <a:pt x="52" y="25"/>
                    <a:pt x="0" y="58"/>
                    <a:pt x="78" y="69"/>
                  </a:cubicBezTo>
                  <a:cubicBezTo>
                    <a:pt x="144" y="77"/>
                    <a:pt x="293" y="76"/>
                    <a:pt x="352" y="69"/>
                  </a:cubicBezTo>
                  <a:cubicBezTo>
                    <a:pt x="435" y="59"/>
                    <a:pt x="519" y="61"/>
                    <a:pt x="600" y="46"/>
                  </a:cubicBezTo>
                  <a:cubicBezTo>
                    <a:pt x="673" y="33"/>
                    <a:pt x="585" y="0"/>
                    <a:pt x="547" y="5"/>
                  </a:cubicBezTo>
                  <a:cubicBezTo>
                    <a:pt x="486" y="15"/>
                    <a:pt x="423" y="22"/>
                    <a:pt x="363" y="26"/>
                  </a:cubicBezTo>
                  <a:cubicBezTo>
                    <a:pt x="320" y="29"/>
                    <a:pt x="225" y="38"/>
                    <a:pt x="89" y="36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195">
              <a:extLst>
                <a:ext uri="{FF2B5EF4-FFF2-40B4-BE49-F238E27FC236}">
                  <a16:creationId xmlns:a16="http://schemas.microsoft.com/office/drawing/2014/main" id="{CBC79967-3D06-5A21-9FD0-2B337395D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29076" y="2095500"/>
              <a:ext cx="2527300" cy="203200"/>
            </a:xfrm>
            <a:custGeom>
              <a:avLst/>
              <a:gdLst>
                <a:gd name="T0" fmla="*/ 82 w 673"/>
                <a:gd name="T1" fmla="*/ 29 h 54"/>
                <a:gd name="T2" fmla="*/ 78 w 673"/>
                <a:gd name="T3" fmla="*/ 46 h 54"/>
                <a:gd name="T4" fmla="*/ 352 w 673"/>
                <a:gd name="T5" fmla="*/ 46 h 54"/>
                <a:gd name="T6" fmla="*/ 600 w 673"/>
                <a:gd name="T7" fmla="*/ 23 h 54"/>
                <a:gd name="T8" fmla="*/ 552 w 673"/>
                <a:gd name="T9" fmla="*/ 6 h 54"/>
                <a:gd name="T10" fmla="*/ 369 w 673"/>
                <a:gd name="T11" fmla="*/ 23 h 54"/>
                <a:gd name="T12" fmla="*/ 82 w 673"/>
                <a:gd name="T1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54">
                  <a:moveTo>
                    <a:pt x="82" y="29"/>
                  </a:moveTo>
                  <a:cubicBezTo>
                    <a:pt x="46" y="18"/>
                    <a:pt x="0" y="35"/>
                    <a:pt x="78" y="46"/>
                  </a:cubicBezTo>
                  <a:cubicBezTo>
                    <a:pt x="144" y="54"/>
                    <a:pt x="293" y="53"/>
                    <a:pt x="352" y="46"/>
                  </a:cubicBezTo>
                  <a:cubicBezTo>
                    <a:pt x="435" y="36"/>
                    <a:pt x="519" y="38"/>
                    <a:pt x="600" y="23"/>
                  </a:cubicBezTo>
                  <a:cubicBezTo>
                    <a:pt x="673" y="10"/>
                    <a:pt x="590" y="0"/>
                    <a:pt x="552" y="6"/>
                  </a:cubicBezTo>
                  <a:cubicBezTo>
                    <a:pt x="492" y="15"/>
                    <a:pt x="428" y="19"/>
                    <a:pt x="369" y="23"/>
                  </a:cubicBezTo>
                  <a:cubicBezTo>
                    <a:pt x="326" y="26"/>
                    <a:pt x="218" y="30"/>
                    <a:pt x="82" y="2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196">
              <a:extLst>
                <a:ext uri="{FF2B5EF4-FFF2-40B4-BE49-F238E27FC236}">
                  <a16:creationId xmlns:a16="http://schemas.microsoft.com/office/drawing/2014/main" id="{983799B4-86AC-E322-1805-907E0D9DA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30613" y="6316663"/>
              <a:ext cx="1828800" cy="1185863"/>
            </a:xfrm>
            <a:custGeom>
              <a:avLst/>
              <a:gdLst>
                <a:gd name="T0" fmla="*/ 173 w 487"/>
                <a:gd name="T1" fmla="*/ 9 h 316"/>
                <a:gd name="T2" fmla="*/ 166 w 487"/>
                <a:gd name="T3" fmla="*/ 168 h 316"/>
                <a:gd name="T4" fmla="*/ 32 w 487"/>
                <a:gd name="T5" fmla="*/ 289 h 316"/>
                <a:gd name="T6" fmla="*/ 465 w 487"/>
                <a:gd name="T7" fmla="*/ 298 h 316"/>
                <a:gd name="T8" fmla="*/ 485 w 487"/>
                <a:gd name="T9" fmla="*/ 76 h 316"/>
                <a:gd name="T10" fmla="*/ 487 w 487"/>
                <a:gd name="T11" fmla="*/ 10 h 316"/>
                <a:gd name="T12" fmla="*/ 487 w 487"/>
                <a:gd name="T13" fmla="*/ 0 h 316"/>
                <a:gd name="T14" fmla="*/ 173 w 487"/>
                <a:gd name="T15" fmla="*/ 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7" h="316">
                  <a:moveTo>
                    <a:pt x="173" y="9"/>
                  </a:moveTo>
                  <a:cubicBezTo>
                    <a:pt x="172" y="114"/>
                    <a:pt x="170" y="168"/>
                    <a:pt x="166" y="168"/>
                  </a:cubicBezTo>
                  <a:cubicBezTo>
                    <a:pt x="131" y="168"/>
                    <a:pt x="0" y="225"/>
                    <a:pt x="32" y="289"/>
                  </a:cubicBezTo>
                  <a:cubicBezTo>
                    <a:pt x="42" y="309"/>
                    <a:pt x="458" y="316"/>
                    <a:pt x="465" y="298"/>
                  </a:cubicBezTo>
                  <a:cubicBezTo>
                    <a:pt x="474" y="268"/>
                    <a:pt x="486" y="160"/>
                    <a:pt x="485" y="76"/>
                  </a:cubicBezTo>
                  <a:cubicBezTo>
                    <a:pt x="485" y="57"/>
                    <a:pt x="487" y="23"/>
                    <a:pt x="487" y="10"/>
                  </a:cubicBezTo>
                  <a:cubicBezTo>
                    <a:pt x="487" y="7"/>
                    <a:pt x="487" y="3"/>
                    <a:pt x="487" y="0"/>
                  </a:cubicBezTo>
                  <a:cubicBezTo>
                    <a:pt x="397" y="42"/>
                    <a:pt x="280" y="42"/>
                    <a:pt x="173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197">
              <a:extLst>
                <a:ext uri="{FF2B5EF4-FFF2-40B4-BE49-F238E27FC236}">
                  <a16:creationId xmlns:a16="http://schemas.microsoft.com/office/drawing/2014/main" id="{C4B11FBC-33D3-9CC5-ED48-3972A8F42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30813" y="722312"/>
              <a:ext cx="138113" cy="6543676"/>
            </a:xfrm>
            <a:custGeom>
              <a:avLst/>
              <a:gdLst>
                <a:gd name="T0" fmla="*/ 0 w 37"/>
                <a:gd name="T1" fmla="*/ 0 h 1743"/>
                <a:gd name="T2" fmla="*/ 37 w 37"/>
                <a:gd name="T3" fmla="*/ 0 h 1743"/>
                <a:gd name="T4" fmla="*/ 37 w 37"/>
                <a:gd name="T5" fmla="*/ 1731 h 1743"/>
                <a:gd name="T6" fmla="*/ 0 w 37"/>
                <a:gd name="T7" fmla="*/ 1731 h 1743"/>
                <a:gd name="T8" fmla="*/ 0 w 37"/>
                <a:gd name="T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743">
                  <a:moveTo>
                    <a:pt x="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525"/>
                    <a:pt x="37" y="1205"/>
                    <a:pt x="37" y="1731"/>
                  </a:cubicBezTo>
                  <a:cubicBezTo>
                    <a:pt x="36" y="1743"/>
                    <a:pt x="0" y="1743"/>
                    <a:pt x="0" y="17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198">
              <a:extLst>
                <a:ext uri="{FF2B5EF4-FFF2-40B4-BE49-F238E27FC236}">
                  <a16:creationId xmlns:a16="http://schemas.microsoft.com/office/drawing/2014/main" id="{393551E8-143D-DFF9-CE3E-648FC493A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67313" y="722312"/>
              <a:ext cx="74613" cy="6543676"/>
            </a:xfrm>
            <a:custGeom>
              <a:avLst/>
              <a:gdLst>
                <a:gd name="T0" fmla="*/ 0 w 20"/>
                <a:gd name="T1" fmla="*/ 0 h 1743"/>
                <a:gd name="T2" fmla="*/ 20 w 20"/>
                <a:gd name="T3" fmla="*/ 0 h 1743"/>
                <a:gd name="T4" fmla="*/ 20 w 20"/>
                <a:gd name="T5" fmla="*/ 1731 h 1743"/>
                <a:gd name="T6" fmla="*/ 0 w 20"/>
                <a:gd name="T7" fmla="*/ 1731 h 1743"/>
                <a:gd name="T8" fmla="*/ 0 w 20"/>
                <a:gd name="T9" fmla="*/ 0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43">
                  <a:moveTo>
                    <a:pt x="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525"/>
                    <a:pt x="20" y="1205"/>
                    <a:pt x="20" y="1731"/>
                  </a:cubicBezTo>
                  <a:cubicBezTo>
                    <a:pt x="19" y="1743"/>
                    <a:pt x="0" y="1743"/>
                    <a:pt x="0" y="17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199">
              <a:extLst>
                <a:ext uri="{FF2B5EF4-FFF2-40B4-BE49-F238E27FC236}">
                  <a16:creationId xmlns:a16="http://schemas.microsoft.com/office/drawing/2014/main" id="{624C57A8-474C-0661-8D99-832B0634A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9238" y="342900"/>
              <a:ext cx="334963" cy="490538"/>
            </a:xfrm>
            <a:custGeom>
              <a:avLst/>
              <a:gdLst>
                <a:gd name="T0" fmla="*/ 104 w 211"/>
                <a:gd name="T1" fmla="*/ 0 h 309"/>
                <a:gd name="T2" fmla="*/ 0 w 211"/>
                <a:gd name="T3" fmla="*/ 182 h 309"/>
                <a:gd name="T4" fmla="*/ 57 w 211"/>
                <a:gd name="T5" fmla="*/ 309 h 309"/>
                <a:gd name="T6" fmla="*/ 161 w 211"/>
                <a:gd name="T7" fmla="*/ 309 h 309"/>
                <a:gd name="T8" fmla="*/ 211 w 211"/>
                <a:gd name="T9" fmla="*/ 182 h 309"/>
                <a:gd name="T10" fmla="*/ 104 w 211"/>
                <a:gd name="T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309">
                  <a:moveTo>
                    <a:pt x="104" y="0"/>
                  </a:moveTo>
                  <a:lnTo>
                    <a:pt x="0" y="182"/>
                  </a:lnTo>
                  <a:lnTo>
                    <a:pt x="57" y="309"/>
                  </a:lnTo>
                  <a:lnTo>
                    <a:pt x="161" y="309"/>
                  </a:lnTo>
                  <a:lnTo>
                    <a:pt x="211" y="18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73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200">
              <a:extLst>
                <a:ext uri="{FF2B5EF4-FFF2-40B4-BE49-F238E27FC236}">
                  <a16:creationId xmlns:a16="http://schemas.microsoft.com/office/drawing/2014/main" id="{808052F8-8313-3093-E1A7-ACB86C11C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91138" y="387350"/>
              <a:ext cx="236538" cy="346075"/>
            </a:xfrm>
            <a:custGeom>
              <a:avLst/>
              <a:gdLst>
                <a:gd name="T0" fmla="*/ 76 w 149"/>
                <a:gd name="T1" fmla="*/ 0 h 218"/>
                <a:gd name="T2" fmla="*/ 0 w 149"/>
                <a:gd name="T3" fmla="*/ 128 h 218"/>
                <a:gd name="T4" fmla="*/ 40 w 149"/>
                <a:gd name="T5" fmla="*/ 218 h 218"/>
                <a:gd name="T6" fmla="*/ 114 w 149"/>
                <a:gd name="T7" fmla="*/ 218 h 218"/>
                <a:gd name="T8" fmla="*/ 149 w 149"/>
                <a:gd name="T9" fmla="*/ 128 h 218"/>
                <a:gd name="T10" fmla="*/ 76 w 149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218">
                  <a:moveTo>
                    <a:pt x="76" y="0"/>
                  </a:moveTo>
                  <a:lnTo>
                    <a:pt x="0" y="128"/>
                  </a:lnTo>
                  <a:lnTo>
                    <a:pt x="40" y="218"/>
                  </a:lnTo>
                  <a:lnTo>
                    <a:pt x="114" y="218"/>
                  </a:lnTo>
                  <a:lnTo>
                    <a:pt x="149" y="12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BE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201">
              <a:extLst>
                <a:ext uri="{FF2B5EF4-FFF2-40B4-BE49-F238E27FC236}">
                  <a16:creationId xmlns:a16="http://schemas.microsoft.com/office/drawing/2014/main" id="{3B9931B8-9F9E-382F-9232-39516FCCA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57801" y="414337"/>
              <a:ext cx="158750" cy="228600"/>
            </a:xfrm>
            <a:custGeom>
              <a:avLst/>
              <a:gdLst>
                <a:gd name="T0" fmla="*/ 50 w 100"/>
                <a:gd name="T1" fmla="*/ 0 h 144"/>
                <a:gd name="T2" fmla="*/ 0 w 100"/>
                <a:gd name="T3" fmla="*/ 85 h 144"/>
                <a:gd name="T4" fmla="*/ 26 w 100"/>
                <a:gd name="T5" fmla="*/ 144 h 144"/>
                <a:gd name="T6" fmla="*/ 76 w 100"/>
                <a:gd name="T7" fmla="*/ 144 h 144"/>
                <a:gd name="T8" fmla="*/ 100 w 100"/>
                <a:gd name="T9" fmla="*/ 85 h 144"/>
                <a:gd name="T10" fmla="*/ 50 w 100"/>
                <a:gd name="T1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4">
                  <a:moveTo>
                    <a:pt x="50" y="0"/>
                  </a:moveTo>
                  <a:lnTo>
                    <a:pt x="0" y="85"/>
                  </a:lnTo>
                  <a:lnTo>
                    <a:pt x="26" y="144"/>
                  </a:lnTo>
                  <a:lnTo>
                    <a:pt x="76" y="144"/>
                  </a:lnTo>
                  <a:lnTo>
                    <a:pt x="100" y="8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202">
              <a:extLst>
                <a:ext uri="{FF2B5EF4-FFF2-40B4-BE49-F238E27FC236}">
                  <a16:creationId xmlns:a16="http://schemas.microsoft.com/office/drawing/2014/main" id="{9E3CA8AA-B95A-3F0D-0C3D-DD8575BFB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31188" y="695325"/>
              <a:ext cx="3113088" cy="2640013"/>
            </a:xfrm>
            <a:custGeom>
              <a:avLst/>
              <a:gdLst>
                <a:gd name="T0" fmla="*/ 826 w 829"/>
                <a:gd name="T1" fmla="*/ 76 h 703"/>
                <a:gd name="T2" fmla="*/ 605 w 829"/>
                <a:gd name="T3" fmla="*/ 37 h 703"/>
                <a:gd name="T4" fmla="*/ 0 w 829"/>
                <a:gd name="T5" fmla="*/ 101 h 703"/>
                <a:gd name="T6" fmla="*/ 0 w 829"/>
                <a:gd name="T7" fmla="*/ 681 h 703"/>
                <a:gd name="T8" fmla="*/ 571 w 829"/>
                <a:gd name="T9" fmla="*/ 590 h 703"/>
                <a:gd name="T10" fmla="*/ 826 w 829"/>
                <a:gd name="T11" fmla="*/ 593 h 703"/>
                <a:gd name="T12" fmla="*/ 826 w 829"/>
                <a:gd name="T13" fmla="*/ 76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703">
                  <a:moveTo>
                    <a:pt x="826" y="76"/>
                  </a:moveTo>
                  <a:cubicBezTo>
                    <a:pt x="826" y="76"/>
                    <a:pt x="829" y="0"/>
                    <a:pt x="605" y="37"/>
                  </a:cubicBezTo>
                  <a:cubicBezTo>
                    <a:pt x="381" y="75"/>
                    <a:pt x="256" y="164"/>
                    <a:pt x="0" y="10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0" y="681"/>
                    <a:pt x="375" y="703"/>
                    <a:pt x="571" y="590"/>
                  </a:cubicBezTo>
                  <a:cubicBezTo>
                    <a:pt x="571" y="590"/>
                    <a:pt x="704" y="522"/>
                    <a:pt x="826" y="593"/>
                  </a:cubicBezTo>
                  <a:lnTo>
                    <a:pt x="826" y="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203">
              <a:extLst>
                <a:ext uri="{FF2B5EF4-FFF2-40B4-BE49-F238E27FC236}">
                  <a16:creationId xmlns:a16="http://schemas.microsoft.com/office/drawing/2014/main" id="{274F3AF7-61B4-311A-C6CF-2BA14212B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30851" y="2933700"/>
              <a:ext cx="461963" cy="349250"/>
            </a:xfrm>
            <a:custGeom>
              <a:avLst/>
              <a:gdLst>
                <a:gd name="T0" fmla="*/ 100 w 123"/>
                <a:gd name="T1" fmla="*/ 29 h 93"/>
                <a:gd name="T2" fmla="*/ 19 w 123"/>
                <a:gd name="T3" fmla="*/ 33 h 93"/>
                <a:gd name="T4" fmla="*/ 36 w 123"/>
                <a:gd name="T5" fmla="*/ 88 h 93"/>
                <a:gd name="T6" fmla="*/ 60 w 123"/>
                <a:gd name="T7" fmla="*/ 91 h 93"/>
                <a:gd name="T8" fmla="*/ 100 w 123"/>
                <a:gd name="T9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3">
                  <a:moveTo>
                    <a:pt x="100" y="29"/>
                  </a:moveTo>
                  <a:cubicBezTo>
                    <a:pt x="80" y="13"/>
                    <a:pt x="37" y="0"/>
                    <a:pt x="19" y="33"/>
                  </a:cubicBezTo>
                  <a:cubicBezTo>
                    <a:pt x="0" y="67"/>
                    <a:pt x="12" y="77"/>
                    <a:pt x="36" y="88"/>
                  </a:cubicBezTo>
                  <a:cubicBezTo>
                    <a:pt x="36" y="88"/>
                    <a:pt x="59" y="90"/>
                    <a:pt x="60" y="91"/>
                  </a:cubicBezTo>
                  <a:cubicBezTo>
                    <a:pt x="82" y="93"/>
                    <a:pt x="123" y="48"/>
                    <a:pt x="100" y="29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204">
              <a:extLst>
                <a:ext uri="{FF2B5EF4-FFF2-40B4-BE49-F238E27FC236}">
                  <a16:creationId xmlns:a16="http://schemas.microsoft.com/office/drawing/2014/main" id="{11C5C23B-40A3-9446-EA7E-2B0EA09E9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49901" y="3173412"/>
              <a:ext cx="450850" cy="341313"/>
            </a:xfrm>
            <a:custGeom>
              <a:avLst/>
              <a:gdLst>
                <a:gd name="T0" fmla="*/ 92 w 120"/>
                <a:gd name="T1" fmla="*/ 9 h 91"/>
                <a:gd name="T2" fmla="*/ 8 w 120"/>
                <a:gd name="T3" fmla="*/ 38 h 91"/>
                <a:gd name="T4" fmla="*/ 49 w 120"/>
                <a:gd name="T5" fmla="*/ 91 h 91"/>
                <a:gd name="T6" fmla="*/ 73 w 120"/>
                <a:gd name="T7" fmla="*/ 80 h 91"/>
                <a:gd name="T8" fmla="*/ 92 w 120"/>
                <a:gd name="T9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1">
                  <a:moveTo>
                    <a:pt x="92" y="9"/>
                  </a:moveTo>
                  <a:cubicBezTo>
                    <a:pt x="69" y="0"/>
                    <a:pt x="15" y="2"/>
                    <a:pt x="8" y="38"/>
                  </a:cubicBezTo>
                  <a:cubicBezTo>
                    <a:pt x="0" y="76"/>
                    <a:pt x="23" y="88"/>
                    <a:pt x="49" y="91"/>
                  </a:cubicBezTo>
                  <a:cubicBezTo>
                    <a:pt x="49" y="91"/>
                    <a:pt x="72" y="80"/>
                    <a:pt x="73" y="80"/>
                  </a:cubicBezTo>
                  <a:cubicBezTo>
                    <a:pt x="95" y="76"/>
                    <a:pt x="120" y="20"/>
                    <a:pt x="92" y="9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205">
              <a:extLst>
                <a:ext uri="{FF2B5EF4-FFF2-40B4-BE49-F238E27FC236}">
                  <a16:creationId xmlns:a16="http://schemas.microsoft.com/office/drawing/2014/main" id="{F93E4671-4032-A762-D4A8-9148B7FE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76888" y="3467100"/>
              <a:ext cx="519113" cy="303213"/>
            </a:xfrm>
            <a:custGeom>
              <a:avLst/>
              <a:gdLst>
                <a:gd name="T0" fmla="*/ 111 w 138"/>
                <a:gd name="T1" fmla="*/ 69 h 81"/>
                <a:gd name="T2" fmla="*/ 12 w 138"/>
                <a:gd name="T3" fmla="*/ 37 h 81"/>
                <a:gd name="T4" fmla="*/ 46 w 138"/>
                <a:gd name="T5" fmla="*/ 0 h 81"/>
                <a:gd name="T6" fmla="*/ 85 w 138"/>
                <a:gd name="T7" fmla="*/ 1 h 81"/>
                <a:gd name="T8" fmla="*/ 111 w 138"/>
                <a:gd name="T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1">
                  <a:moveTo>
                    <a:pt x="111" y="69"/>
                  </a:moveTo>
                  <a:cubicBezTo>
                    <a:pt x="89" y="81"/>
                    <a:pt x="23" y="72"/>
                    <a:pt x="12" y="37"/>
                  </a:cubicBezTo>
                  <a:cubicBezTo>
                    <a:pt x="0" y="0"/>
                    <a:pt x="21" y="5"/>
                    <a:pt x="46" y="0"/>
                  </a:cubicBezTo>
                  <a:cubicBezTo>
                    <a:pt x="46" y="0"/>
                    <a:pt x="84" y="1"/>
                    <a:pt x="85" y="1"/>
                  </a:cubicBezTo>
                  <a:cubicBezTo>
                    <a:pt x="108" y="3"/>
                    <a:pt x="138" y="55"/>
                    <a:pt x="111" y="69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206">
              <a:extLst>
                <a:ext uri="{FF2B5EF4-FFF2-40B4-BE49-F238E27FC236}">
                  <a16:creationId xmlns:a16="http://schemas.microsoft.com/office/drawing/2014/main" id="{097DC92D-3A18-2776-D83D-79FAA6188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31188" y="747712"/>
              <a:ext cx="3236913" cy="2587625"/>
            </a:xfrm>
            <a:custGeom>
              <a:avLst/>
              <a:gdLst>
                <a:gd name="T0" fmla="*/ 571 w 862"/>
                <a:gd name="T1" fmla="*/ 576 h 689"/>
                <a:gd name="T2" fmla="*/ 826 w 862"/>
                <a:gd name="T3" fmla="*/ 579 h 689"/>
                <a:gd name="T4" fmla="*/ 826 w 862"/>
                <a:gd name="T5" fmla="*/ 62 h 689"/>
                <a:gd name="T6" fmla="*/ 662 w 862"/>
                <a:gd name="T7" fmla="*/ 16 h 689"/>
                <a:gd name="T8" fmla="*/ 715 w 862"/>
                <a:gd name="T9" fmla="*/ 274 h 689"/>
                <a:gd name="T10" fmla="*/ 600 w 862"/>
                <a:gd name="T11" fmla="*/ 517 h 689"/>
                <a:gd name="T12" fmla="*/ 0 w 862"/>
                <a:gd name="T13" fmla="*/ 667 h 689"/>
                <a:gd name="T14" fmla="*/ 571 w 862"/>
                <a:gd name="T15" fmla="*/ 576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2" h="689">
                  <a:moveTo>
                    <a:pt x="571" y="576"/>
                  </a:moveTo>
                  <a:cubicBezTo>
                    <a:pt x="571" y="576"/>
                    <a:pt x="704" y="508"/>
                    <a:pt x="826" y="579"/>
                  </a:cubicBezTo>
                  <a:cubicBezTo>
                    <a:pt x="826" y="62"/>
                    <a:pt x="826" y="62"/>
                    <a:pt x="826" y="62"/>
                  </a:cubicBezTo>
                  <a:cubicBezTo>
                    <a:pt x="826" y="62"/>
                    <a:pt x="828" y="0"/>
                    <a:pt x="662" y="16"/>
                  </a:cubicBezTo>
                  <a:cubicBezTo>
                    <a:pt x="662" y="16"/>
                    <a:pt x="649" y="132"/>
                    <a:pt x="715" y="274"/>
                  </a:cubicBezTo>
                  <a:cubicBezTo>
                    <a:pt x="715" y="274"/>
                    <a:pt x="862" y="461"/>
                    <a:pt x="600" y="517"/>
                  </a:cubicBezTo>
                  <a:cubicBezTo>
                    <a:pt x="600" y="517"/>
                    <a:pt x="522" y="572"/>
                    <a:pt x="0" y="667"/>
                  </a:cubicBezTo>
                  <a:cubicBezTo>
                    <a:pt x="0" y="667"/>
                    <a:pt x="375" y="689"/>
                    <a:pt x="571" y="576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5" name="Freeform 234">
            <a:extLst>
              <a:ext uri="{FF2B5EF4-FFF2-40B4-BE49-F238E27FC236}">
                <a16:creationId xmlns:a16="http://schemas.microsoft.com/office/drawing/2014/main" id="{97FC4F3D-2869-AD29-4573-8D821E98DC84}"/>
              </a:ext>
            </a:extLst>
          </p:cNvPr>
          <p:cNvSpPr>
            <a:spLocks/>
          </p:cNvSpPr>
          <p:nvPr/>
        </p:nvSpPr>
        <p:spPr bwMode="auto">
          <a:xfrm flipH="1">
            <a:off x="7349201" y="1372790"/>
            <a:ext cx="4101118" cy="2904570"/>
          </a:xfrm>
          <a:custGeom>
            <a:avLst/>
            <a:gdLst>
              <a:gd name="T0" fmla="*/ 1175 w 1207"/>
              <a:gd name="T1" fmla="*/ 184 h 838"/>
              <a:gd name="T2" fmla="*/ 1021 w 1207"/>
              <a:gd name="T3" fmla="*/ 31 h 838"/>
              <a:gd name="T4" fmla="*/ 944 w 1207"/>
              <a:gd name="T5" fmla="*/ 0 h 838"/>
              <a:gd name="T6" fmla="*/ 52 w 1207"/>
              <a:gd name="T7" fmla="*/ 0 h 838"/>
              <a:gd name="T8" fmla="*/ 0 w 1207"/>
              <a:gd name="T9" fmla="*/ 52 h 838"/>
              <a:gd name="T10" fmla="*/ 0 w 1207"/>
              <a:gd name="T11" fmla="*/ 577 h 838"/>
              <a:gd name="T12" fmla="*/ 32 w 1207"/>
              <a:gd name="T13" fmla="*/ 654 h 838"/>
              <a:gd name="T14" fmla="*/ 187 w 1207"/>
              <a:gd name="T15" fmla="*/ 806 h 838"/>
              <a:gd name="T16" fmla="*/ 264 w 1207"/>
              <a:gd name="T17" fmla="*/ 838 h 838"/>
              <a:gd name="T18" fmla="*/ 836 w 1207"/>
              <a:gd name="T19" fmla="*/ 838 h 838"/>
              <a:gd name="T20" fmla="*/ 836 w 1207"/>
              <a:gd name="T21" fmla="*/ 834 h 838"/>
              <a:gd name="T22" fmla="*/ 264 w 1207"/>
              <a:gd name="T23" fmla="*/ 834 h 838"/>
              <a:gd name="T24" fmla="*/ 190 w 1207"/>
              <a:gd name="T25" fmla="*/ 804 h 838"/>
              <a:gd name="T26" fmla="*/ 35 w 1207"/>
              <a:gd name="T27" fmla="*/ 651 h 838"/>
              <a:gd name="T28" fmla="*/ 4 w 1207"/>
              <a:gd name="T29" fmla="*/ 577 h 838"/>
              <a:gd name="T30" fmla="*/ 4 w 1207"/>
              <a:gd name="T31" fmla="*/ 52 h 838"/>
              <a:gd name="T32" fmla="*/ 52 w 1207"/>
              <a:gd name="T33" fmla="*/ 4 h 838"/>
              <a:gd name="T34" fmla="*/ 944 w 1207"/>
              <a:gd name="T35" fmla="*/ 4 h 838"/>
              <a:gd name="T36" fmla="*/ 1018 w 1207"/>
              <a:gd name="T37" fmla="*/ 34 h 838"/>
              <a:gd name="T38" fmla="*/ 1172 w 1207"/>
              <a:gd name="T39" fmla="*/ 186 h 838"/>
              <a:gd name="T40" fmla="*/ 1203 w 1207"/>
              <a:gd name="T41" fmla="*/ 260 h 838"/>
              <a:gd name="T42" fmla="*/ 1203 w 1207"/>
              <a:gd name="T43" fmla="*/ 786 h 838"/>
              <a:gd name="T44" fmla="*/ 1155 w 1207"/>
              <a:gd name="T45" fmla="*/ 834 h 838"/>
              <a:gd name="T46" fmla="*/ 1043 w 1207"/>
              <a:gd name="T47" fmla="*/ 834 h 838"/>
              <a:gd name="T48" fmla="*/ 1043 w 1207"/>
              <a:gd name="T49" fmla="*/ 838 h 838"/>
              <a:gd name="T50" fmla="*/ 1155 w 1207"/>
              <a:gd name="T51" fmla="*/ 838 h 838"/>
              <a:gd name="T52" fmla="*/ 1207 w 1207"/>
              <a:gd name="T53" fmla="*/ 786 h 838"/>
              <a:gd name="T54" fmla="*/ 1207 w 1207"/>
              <a:gd name="T55" fmla="*/ 260 h 838"/>
              <a:gd name="T56" fmla="*/ 1175 w 1207"/>
              <a:gd name="T57" fmla="*/ 184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07" h="838">
                <a:moveTo>
                  <a:pt x="1175" y="184"/>
                </a:moveTo>
                <a:cubicBezTo>
                  <a:pt x="1021" y="31"/>
                  <a:pt x="1021" y="31"/>
                  <a:pt x="1021" y="31"/>
                </a:cubicBezTo>
                <a:cubicBezTo>
                  <a:pt x="1002" y="13"/>
                  <a:pt x="969" y="0"/>
                  <a:pt x="94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24" y="0"/>
                  <a:pt x="0" y="23"/>
                  <a:pt x="0" y="52"/>
                </a:cubicBezTo>
                <a:cubicBezTo>
                  <a:pt x="0" y="577"/>
                  <a:pt x="0" y="577"/>
                  <a:pt x="0" y="577"/>
                </a:cubicBezTo>
                <a:cubicBezTo>
                  <a:pt x="0" y="603"/>
                  <a:pt x="14" y="636"/>
                  <a:pt x="32" y="654"/>
                </a:cubicBezTo>
                <a:cubicBezTo>
                  <a:pt x="187" y="806"/>
                  <a:pt x="187" y="806"/>
                  <a:pt x="187" y="806"/>
                </a:cubicBezTo>
                <a:cubicBezTo>
                  <a:pt x="205" y="824"/>
                  <a:pt x="238" y="838"/>
                  <a:pt x="264" y="838"/>
                </a:cubicBezTo>
                <a:cubicBezTo>
                  <a:pt x="836" y="838"/>
                  <a:pt x="836" y="838"/>
                  <a:pt x="836" y="838"/>
                </a:cubicBezTo>
                <a:cubicBezTo>
                  <a:pt x="836" y="834"/>
                  <a:pt x="836" y="834"/>
                  <a:pt x="836" y="834"/>
                </a:cubicBezTo>
                <a:cubicBezTo>
                  <a:pt x="264" y="834"/>
                  <a:pt x="264" y="834"/>
                  <a:pt x="264" y="834"/>
                </a:cubicBezTo>
                <a:cubicBezTo>
                  <a:pt x="240" y="834"/>
                  <a:pt x="207" y="820"/>
                  <a:pt x="190" y="804"/>
                </a:cubicBezTo>
                <a:cubicBezTo>
                  <a:pt x="35" y="651"/>
                  <a:pt x="35" y="651"/>
                  <a:pt x="35" y="651"/>
                </a:cubicBezTo>
                <a:cubicBezTo>
                  <a:pt x="18" y="634"/>
                  <a:pt x="4" y="601"/>
                  <a:pt x="4" y="577"/>
                </a:cubicBezTo>
                <a:cubicBezTo>
                  <a:pt x="4" y="52"/>
                  <a:pt x="4" y="52"/>
                  <a:pt x="4" y="52"/>
                </a:cubicBezTo>
                <a:cubicBezTo>
                  <a:pt x="4" y="25"/>
                  <a:pt x="26" y="4"/>
                  <a:pt x="52" y="4"/>
                </a:cubicBezTo>
                <a:cubicBezTo>
                  <a:pt x="944" y="4"/>
                  <a:pt x="944" y="4"/>
                  <a:pt x="944" y="4"/>
                </a:cubicBezTo>
                <a:cubicBezTo>
                  <a:pt x="968" y="4"/>
                  <a:pt x="1001" y="17"/>
                  <a:pt x="1018" y="34"/>
                </a:cubicBezTo>
                <a:cubicBezTo>
                  <a:pt x="1172" y="186"/>
                  <a:pt x="1172" y="186"/>
                  <a:pt x="1172" y="186"/>
                </a:cubicBezTo>
                <a:cubicBezTo>
                  <a:pt x="1189" y="203"/>
                  <a:pt x="1203" y="236"/>
                  <a:pt x="1203" y="260"/>
                </a:cubicBezTo>
                <a:cubicBezTo>
                  <a:pt x="1203" y="786"/>
                  <a:pt x="1203" y="786"/>
                  <a:pt x="1203" y="786"/>
                </a:cubicBezTo>
                <a:cubicBezTo>
                  <a:pt x="1203" y="812"/>
                  <a:pt x="1182" y="834"/>
                  <a:pt x="1155" y="834"/>
                </a:cubicBezTo>
                <a:cubicBezTo>
                  <a:pt x="1043" y="834"/>
                  <a:pt x="1043" y="834"/>
                  <a:pt x="1043" y="834"/>
                </a:cubicBezTo>
                <a:cubicBezTo>
                  <a:pt x="1043" y="838"/>
                  <a:pt x="1043" y="838"/>
                  <a:pt x="1043" y="838"/>
                </a:cubicBezTo>
                <a:cubicBezTo>
                  <a:pt x="1155" y="838"/>
                  <a:pt x="1155" y="838"/>
                  <a:pt x="1155" y="838"/>
                </a:cubicBezTo>
                <a:cubicBezTo>
                  <a:pt x="1184" y="838"/>
                  <a:pt x="1207" y="815"/>
                  <a:pt x="1207" y="786"/>
                </a:cubicBezTo>
                <a:cubicBezTo>
                  <a:pt x="1207" y="260"/>
                  <a:pt x="1207" y="260"/>
                  <a:pt x="1207" y="260"/>
                </a:cubicBezTo>
                <a:cubicBezTo>
                  <a:pt x="1207" y="235"/>
                  <a:pt x="1193" y="202"/>
                  <a:pt x="1175" y="184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63500">
            <a:solidFill>
              <a:srgbClr val="323E4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6EB711F-D18D-1C4A-DAA0-E8B855EE005E}"/>
              </a:ext>
            </a:extLst>
          </p:cNvPr>
          <p:cNvGrpSpPr/>
          <p:nvPr/>
        </p:nvGrpSpPr>
        <p:grpSpPr>
          <a:xfrm>
            <a:off x="11104470" y="1155569"/>
            <a:ext cx="515344" cy="515344"/>
            <a:chOff x="10874515" y="2395387"/>
            <a:chExt cx="930275" cy="930275"/>
          </a:xfrm>
          <a:solidFill>
            <a:schemeClr val="accent4"/>
          </a:solidFill>
        </p:grpSpPr>
        <p:sp>
          <p:nvSpPr>
            <p:cNvPr id="157" name="Freeform 245">
              <a:extLst>
                <a:ext uri="{FF2B5EF4-FFF2-40B4-BE49-F238E27FC236}">
                  <a16:creationId xmlns:a16="http://schemas.microsoft.com/office/drawing/2014/main" id="{8662966C-37AD-4006-C565-AB8F05FD3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477" y="2741462"/>
              <a:ext cx="254000" cy="238125"/>
            </a:xfrm>
            <a:custGeom>
              <a:avLst/>
              <a:gdLst>
                <a:gd name="T0" fmla="*/ 128 w 202"/>
                <a:gd name="T1" fmla="*/ 3 h 189"/>
                <a:gd name="T2" fmla="*/ 104 w 202"/>
                <a:gd name="T3" fmla="*/ 0 h 189"/>
                <a:gd name="T4" fmla="*/ 13 w 202"/>
                <a:gd name="T5" fmla="*/ 71 h 189"/>
                <a:gd name="T6" fmla="*/ 82 w 202"/>
                <a:gd name="T7" fmla="*/ 186 h 189"/>
                <a:gd name="T8" fmla="*/ 105 w 202"/>
                <a:gd name="T9" fmla="*/ 189 h 189"/>
                <a:gd name="T10" fmla="*/ 196 w 202"/>
                <a:gd name="T11" fmla="*/ 117 h 189"/>
                <a:gd name="T12" fmla="*/ 186 w 202"/>
                <a:gd name="T13" fmla="*/ 46 h 189"/>
                <a:gd name="T14" fmla="*/ 128 w 202"/>
                <a:gd name="T15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89">
                  <a:moveTo>
                    <a:pt x="128" y="3"/>
                  </a:moveTo>
                  <a:cubicBezTo>
                    <a:pt x="120" y="1"/>
                    <a:pt x="112" y="0"/>
                    <a:pt x="104" y="0"/>
                  </a:cubicBezTo>
                  <a:cubicBezTo>
                    <a:pt x="61" y="0"/>
                    <a:pt x="23" y="29"/>
                    <a:pt x="13" y="71"/>
                  </a:cubicBezTo>
                  <a:cubicBezTo>
                    <a:pt x="0" y="122"/>
                    <a:pt x="31" y="173"/>
                    <a:pt x="82" y="186"/>
                  </a:cubicBezTo>
                  <a:cubicBezTo>
                    <a:pt x="89" y="188"/>
                    <a:pt x="97" y="189"/>
                    <a:pt x="105" y="189"/>
                  </a:cubicBezTo>
                  <a:cubicBezTo>
                    <a:pt x="148" y="189"/>
                    <a:pt x="186" y="160"/>
                    <a:pt x="196" y="117"/>
                  </a:cubicBezTo>
                  <a:cubicBezTo>
                    <a:pt x="202" y="93"/>
                    <a:pt x="199" y="67"/>
                    <a:pt x="186" y="46"/>
                  </a:cubicBezTo>
                  <a:cubicBezTo>
                    <a:pt x="173" y="24"/>
                    <a:pt x="152" y="9"/>
                    <a:pt x="128" y="3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246">
              <a:extLst>
                <a:ext uri="{FF2B5EF4-FFF2-40B4-BE49-F238E27FC236}">
                  <a16:creationId xmlns:a16="http://schemas.microsoft.com/office/drawing/2014/main" id="{F4570404-DEE2-6126-92CA-2E5427EDE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74515" y="2395387"/>
              <a:ext cx="930275" cy="930275"/>
            </a:xfrm>
            <a:custGeom>
              <a:avLst/>
              <a:gdLst>
                <a:gd name="T0" fmla="*/ 730 w 738"/>
                <a:gd name="T1" fmla="*/ 445 h 738"/>
                <a:gd name="T2" fmla="*/ 738 w 738"/>
                <a:gd name="T3" fmla="*/ 357 h 738"/>
                <a:gd name="T4" fmla="*/ 647 w 738"/>
                <a:gd name="T5" fmla="*/ 319 h 738"/>
                <a:gd name="T6" fmla="*/ 625 w 738"/>
                <a:gd name="T7" fmla="*/ 250 h 738"/>
                <a:gd name="T8" fmla="*/ 678 w 738"/>
                <a:gd name="T9" fmla="*/ 168 h 738"/>
                <a:gd name="T10" fmla="*/ 622 w 738"/>
                <a:gd name="T11" fmla="*/ 100 h 738"/>
                <a:gd name="T12" fmla="*/ 530 w 738"/>
                <a:gd name="T13" fmla="*/ 137 h 738"/>
                <a:gd name="T14" fmla="*/ 469 w 738"/>
                <a:gd name="T15" fmla="*/ 105 h 738"/>
                <a:gd name="T16" fmla="*/ 448 w 738"/>
                <a:gd name="T17" fmla="*/ 9 h 738"/>
                <a:gd name="T18" fmla="*/ 360 w 738"/>
                <a:gd name="T19" fmla="*/ 0 h 738"/>
                <a:gd name="T20" fmla="*/ 322 w 738"/>
                <a:gd name="T21" fmla="*/ 91 h 738"/>
                <a:gd name="T22" fmla="*/ 253 w 738"/>
                <a:gd name="T23" fmla="*/ 112 h 738"/>
                <a:gd name="T24" fmla="*/ 170 w 738"/>
                <a:gd name="T25" fmla="*/ 59 h 738"/>
                <a:gd name="T26" fmla="*/ 102 w 738"/>
                <a:gd name="T27" fmla="*/ 115 h 738"/>
                <a:gd name="T28" fmla="*/ 139 w 738"/>
                <a:gd name="T29" fmla="*/ 206 h 738"/>
                <a:gd name="T30" fmla="*/ 105 w 738"/>
                <a:gd name="T31" fmla="*/ 271 h 738"/>
                <a:gd name="T32" fmla="*/ 8 w 738"/>
                <a:gd name="T33" fmla="*/ 292 h 738"/>
                <a:gd name="T34" fmla="*/ 0 w 738"/>
                <a:gd name="T35" fmla="*/ 379 h 738"/>
                <a:gd name="T36" fmla="*/ 92 w 738"/>
                <a:gd name="T37" fmla="*/ 418 h 738"/>
                <a:gd name="T38" fmla="*/ 113 w 738"/>
                <a:gd name="T39" fmla="*/ 486 h 738"/>
                <a:gd name="T40" fmla="*/ 59 w 738"/>
                <a:gd name="T41" fmla="*/ 570 h 738"/>
                <a:gd name="T42" fmla="*/ 116 w 738"/>
                <a:gd name="T43" fmla="*/ 637 h 738"/>
                <a:gd name="T44" fmla="*/ 208 w 738"/>
                <a:gd name="T45" fmla="*/ 599 h 738"/>
                <a:gd name="T46" fmla="*/ 270 w 738"/>
                <a:gd name="T47" fmla="*/ 632 h 738"/>
                <a:gd name="T48" fmla="*/ 291 w 738"/>
                <a:gd name="T49" fmla="*/ 730 h 738"/>
                <a:gd name="T50" fmla="*/ 379 w 738"/>
                <a:gd name="T51" fmla="*/ 738 h 738"/>
                <a:gd name="T52" fmla="*/ 417 w 738"/>
                <a:gd name="T53" fmla="*/ 646 h 738"/>
                <a:gd name="T54" fmla="*/ 485 w 738"/>
                <a:gd name="T55" fmla="*/ 625 h 738"/>
                <a:gd name="T56" fmla="*/ 569 w 738"/>
                <a:gd name="T57" fmla="*/ 680 h 738"/>
                <a:gd name="T58" fmla="*/ 637 w 738"/>
                <a:gd name="T59" fmla="*/ 623 h 738"/>
                <a:gd name="T60" fmla="*/ 599 w 738"/>
                <a:gd name="T61" fmla="*/ 532 h 738"/>
                <a:gd name="T62" fmla="*/ 634 w 738"/>
                <a:gd name="T63" fmla="*/ 466 h 738"/>
                <a:gd name="T64" fmla="*/ 730 w 738"/>
                <a:gd name="T65" fmla="*/ 445 h 738"/>
                <a:gd name="T66" fmla="*/ 504 w 738"/>
                <a:gd name="T67" fmla="*/ 402 h 738"/>
                <a:gd name="T68" fmla="*/ 370 w 738"/>
                <a:gd name="T69" fmla="*/ 507 h 738"/>
                <a:gd name="T70" fmla="*/ 336 w 738"/>
                <a:gd name="T71" fmla="*/ 503 h 738"/>
                <a:gd name="T72" fmla="*/ 235 w 738"/>
                <a:gd name="T73" fmla="*/ 335 h 738"/>
                <a:gd name="T74" fmla="*/ 369 w 738"/>
                <a:gd name="T75" fmla="*/ 230 h 738"/>
                <a:gd name="T76" fmla="*/ 403 w 738"/>
                <a:gd name="T77" fmla="*/ 234 h 738"/>
                <a:gd name="T78" fmla="*/ 488 w 738"/>
                <a:gd name="T79" fmla="*/ 297 h 738"/>
                <a:gd name="T80" fmla="*/ 504 w 738"/>
                <a:gd name="T81" fmla="*/ 40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8" h="738">
                  <a:moveTo>
                    <a:pt x="730" y="445"/>
                  </a:moveTo>
                  <a:cubicBezTo>
                    <a:pt x="738" y="357"/>
                    <a:pt x="738" y="357"/>
                    <a:pt x="738" y="357"/>
                  </a:cubicBezTo>
                  <a:cubicBezTo>
                    <a:pt x="647" y="319"/>
                    <a:pt x="647" y="319"/>
                    <a:pt x="647" y="319"/>
                  </a:cubicBezTo>
                  <a:cubicBezTo>
                    <a:pt x="643" y="295"/>
                    <a:pt x="635" y="272"/>
                    <a:pt x="625" y="250"/>
                  </a:cubicBezTo>
                  <a:cubicBezTo>
                    <a:pt x="678" y="168"/>
                    <a:pt x="678" y="168"/>
                    <a:pt x="678" y="168"/>
                  </a:cubicBezTo>
                  <a:cubicBezTo>
                    <a:pt x="622" y="100"/>
                    <a:pt x="622" y="100"/>
                    <a:pt x="622" y="100"/>
                  </a:cubicBezTo>
                  <a:cubicBezTo>
                    <a:pt x="530" y="137"/>
                    <a:pt x="530" y="137"/>
                    <a:pt x="530" y="137"/>
                  </a:cubicBezTo>
                  <a:cubicBezTo>
                    <a:pt x="512" y="124"/>
                    <a:pt x="491" y="113"/>
                    <a:pt x="469" y="105"/>
                  </a:cubicBezTo>
                  <a:cubicBezTo>
                    <a:pt x="448" y="9"/>
                    <a:pt x="448" y="9"/>
                    <a:pt x="448" y="9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22" y="91"/>
                    <a:pt x="322" y="91"/>
                    <a:pt x="322" y="91"/>
                  </a:cubicBezTo>
                  <a:cubicBezTo>
                    <a:pt x="298" y="95"/>
                    <a:pt x="275" y="102"/>
                    <a:pt x="253" y="112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39" y="206"/>
                    <a:pt x="139" y="206"/>
                    <a:pt x="139" y="206"/>
                  </a:cubicBezTo>
                  <a:cubicBezTo>
                    <a:pt x="125" y="226"/>
                    <a:pt x="114" y="247"/>
                    <a:pt x="105" y="271"/>
                  </a:cubicBezTo>
                  <a:cubicBezTo>
                    <a:pt x="8" y="292"/>
                    <a:pt x="8" y="292"/>
                    <a:pt x="8" y="292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92" y="418"/>
                    <a:pt x="92" y="418"/>
                    <a:pt x="92" y="418"/>
                  </a:cubicBezTo>
                  <a:cubicBezTo>
                    <a:pt x="97" y="441"/>
                    <a:pt x="104" y="464"/>
                    <a:pt x="113" y="486"/>
                  </a:cubicBezTo>
                  <a:cubicBezTo>
                    <a:pt x="59" y="570"/>
                    <a:pt x="59" y="570"/>
                    <a:pt x="59" y="570"/>
                  </a:cubicBezTo>
                  <a:cubicBezTo>
                    <a:pt x="116" y="637"/>
                    <a:pt x="116" y="637"/>
                    <a:pt x="116" y="637"/>
                  </a:cubicBezTo>
                  <a:cubicBezTo>
                    <a:pt x="208" y="599"/>
                    <a:pt x="208" y="599"/>
                    <a:pt x="208" y="599"/>
                  </a:cubicBezTo>
                  <a:cubicBezTo>
                    <a:pt x="227" y="612"/>
                    <a:pt x="248" y="623"/>
                    <a:pt x="270" y="632"/>
                  </a:cubicBezTo>
                  <a:cubicBezTo>
                    <a:pt x="291" y="730"/>
                    <a:pt x="291" y="730"/>
                    <a:pt x="291" y="730"/>
                  </a:cubicBezTo>
                  <a:cubicBezTo>
                    <a:pt x="379" y="738"/>
                    <a:pt x="379" y="738"/>
                    <a:pt x="379" y="738"/>
                  </a:cubicBezTo>
                  <a:cubicBezTo>
                    <a:pt x="417" y="646"/>
                    <a:pt x="417" y="646"/>
                    <a:pt x="417" y="646"/>
                  </a:cubicBezTo>
                  <a:cubicBezTo>
                    <a:pt x="441" y="642"/>
                    <a:pt x="463" y="635"/>
                    <a:pt x="485" y="625"/>
                  </a:cubicBezTo>
                  <a:cubicBezTo>
                    <a:pt x="569" y="680"/>
                    <a:pt x="569" y="680"/>
                    <a:pt x="569" y="680"/>
                  </a:cubicBezTo>
                  <a:cubicBezTo>
                    <a:pt x="637" y="623"/>
                    <a:pt x="637" y="623"/>
                    <a:pt x="637" y="623"/>
                  </a:cubicBezTo>
                  <a:cubicBezTo>
                    <a:pt x="599" y="532"/>
                    <a:pt x="599" y="532"/>
                    <a:pt x="599" y="532"/>
                  </a:cubicBezTo>
                  <a:cubicBezTo>
                    <a:pt x="613" y="512"/>
                    <a:pt x="625" y="490"/>
                    <a:pt x="634" y="466"/>
                  </a:cubicBezTo>
                  <a:lnTo>
                    <a:pt x="730" y="445"/>
                  </a:lnTo>
                  <a:close/>
                  <a:moveTo>
                    <a:pt x="504" y="402"/>
                  </a:moveTo>
                  <a:cubicBezTo>
                    <a:pt x="489" y="464"/>
                    <a:pt x="433" y="507"/>
                    <a:pt x="370" y="507"/>
                  </a:cubicBezTo>
                  <a:cubicBezTo>
                    <a:pt x="358" y="507"/>
                    <a:pt x="347" y="506"/>
                    <a:pt x="336" y="503"/>
                  </a:cubicBezTo>
                  <a:cubicBezTo>
                    <a:pt x="262" y="484"/>
                    <a:pt x="217" y="409"/>
                    <a:pt x="235" y="335"/>
                  </a:cubicBezTo>
                  <a:cubicBezTo>
                    <a:pt x="251" y="273"/>
                    <a:pt x="306" y="230"/>
                    <a:pt x="369" y="230"/>
                  </a:cubicBezTo>
                  <a:cubicBezTo>
                    <a:pt x="381" y="230"/>
                    <a:pt x="392" y="231"/>
                    <a:pt x="403" y="234"/>
                  </a:cubicBezTo>
                  <a:cubicBezTo>
                    <a:pt x="439" y="243"/>
                    <a:pt x="469" y="265"/>
                    <a:pt x="488" y="297"/>
                  </a:cubicBezTo>
                  <a:cubicBezTo>
                    <a:pt x="508" y="329"/>
                    <a:pt x="513" y="366"/>
                    <a:pt x="504" y="4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1054373-4629-AE2E-BF89-3A9287A6A8E2}"/>
              </a:ext>
            </a:extLst>
          </p:cNvPr>
          <p:cNvCxnSpPr>
            <a:cxnSpLocks/>
          </p:cNvCxnSpPr>
          <p:nvPr/>
        </p:nvCxnSpPr>
        <p:spPr>
          <a:xfrm flipH="1">
            <a:off x="5315716" y="3348466"/>
            <a:ext cx="1371599" cy="0"/>
          </a:xfrm>
          <a:prstGeom prst="line">
            <a:avLst/>
          </a:prstGeom>
          <a:ln w="31750">
            <a:solidFill>
              <a:srgbClr val="40404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5373B328-0B51-0B50-D537-D007770F98F3}"/>
              </a:ext>
            </a:extLst>
          </p:cNvPr>
          <p:cNvSpPr txBox="1"/>
          <p:nvPr/>
        </p:nvSpPr>
        <p:spPr>
          <a:xfrm>
            <a:off x="7751003" y="1670913"/>
            <a:ext cx="3699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800" b="1" dirty="0">
                <a:solidFill>
                  <a:srgbClr val="333D47"/>
                </a:solidFill>
              </a:rPr>
              <a:t>“</a:t>
            </a:r>
            <a:r>
              <a:rPr lang="id-ID" sz="4800" b="1" dirty="0" err="1">
                <a:solidFill>
                  <a:srgbClr val="333D47"/>
                </a:solidFill>
              </a:rPr>
              <a:t>Time</a:t>
            </a:r>
            <a:r>
              <a:rPr lang="id-ID" sz="4800" b="1" dirty="0">
                <a:solidFill>
                  <a:srgbClr val="333D47"/>
                </a:solidFill>
              </a:rPr>
              <a:t> </a:t>
            </a:r>
          </a:p>
          <a:p>
            <a:r>
              <a:rPr lang="id-ID" sz="4800" b="1" dirty="0" err="1">
                <a:solidFill>
                  <a:srgbClr val="333D47"/>
                </a:solidFill>
              </a:rPr>
              <a:t>is</a:t>
            </a:r>
            <a:r>
              <a:rPr lang="id-ID" sz="4800" b="1" dirty="0">
                <a:solidFill>
                  <a:srgbClr val="333D47"/>
                </a:solidFill>
              </a:rPr>
              <a:t> </a:t>
            </a:r>
            <a:r>
              <a:rPr lang="id-ID" sz="4800" b="1" dirty="0" err="1">
                <a:solidFill>
                  <a:srgbClr val="333D47"/>
                </a:solidFill>
              </a:rPr>
              <a:t>an</a:t>
            </a:r>
            <a:r>
              <a:rPr lang="id-ID" sz="4800" b="1" dirty="0">
                <a:solidFill>
                  <a:srgbClr val="333D47"/>
                </a:solidFill>
              </a:rPr>
              <a:t> </a:t>
            </a:r>
            <a:r>
              <a:rPr lang="id-ID" sz="4800" b="1" dirty="0" err="1">
                <a:solidFill>
                  <a:srgbClr val="333D47"/>
                </a:solidFill>
              </a:rPr>
              <a:t>illisuion</a:t>
            </a:r>
            <a:r>
              <a:rPr lang="id-ID" sz="4800" b="1" dirty="0">
                <a:solidFill>
                  <a:srgbClr val="333D47"/>
                </a:solidFill>
              </a:rPr>
              <a:t>”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25B15A3-77FA-B5BC-B04E-6AD352F95305}"/>
              </a:ext>
            </a:extLst>
          </p:cNvPr>
          <p:cNvSpPr txBox="1"/>
          <p:nvPr/>
        </p:nvSpPr>
        <p:spPr>
          <a:xfrm>
            <a:off x="7032755" y="3843119"/>
            <a:ext cx="369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err="1">
                <a:solidFill>
                  <a:srgbClr val="333D47"/>
                </a:solidFill>
              </a:rPr>
              <a:t>A</a:t>
            </a:r>
            <a:r>
              <a:rPr lang="id-ID" sz="2000" b="1" dirty="0">
                <a:solidFill>
                  <a:srgbClr val="333D47"/>
                </a:solidFill>
              </a:rPr>
              <a:t>. </a:t>
            </a:r>
            <a:r>
              <a:rPr lang="id-ID" sz="2000" b="1" dirty="0" err="1">
                <a:solidFill>
                  <a:srgbClr val="333D47"/>
                </a:solidFill>
              </a:rPr>
              <a:t>Einstein</a:t>
            </a:r>
            <a:endParaRPr lang="id-ID" sz="2000" b="1" dirty="0">
              <a:solidFill>
                <a:srgbClr val="333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60" grpId="0"/>
      <p:bldP spid="161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392</Words>
  <Application>Microsoft Office PowerPoint</Application>
  <PresentationFormat>Geniş ekran</PresentationFormat>
  <Paragraphs>84</Paragraphs>
  <Slides>20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Roboto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Understanding the Lanscape</vt:lpstr>
      <vt:lpstr>Process-wise Cybersecurity</vt:lpstr>
      <vt:lpstr>We are running but we are still falling behind! </vt:lpstr>
      <vt:lpstr>ICSFusion Industrial Cybersecurity Visibility and Compliance Platform</vt:lpstr>
      <vt:lpstr>ICSFusion Platform</vt:lpstr>
      <vt:lpstr>How it works?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Option Toplanti Cozumleri LTD. ŞTİ.</cp:lastModifiedBy>
  <cp:revision>11</cp:revision>
  <dcterms:created xsi:type="dcterms:W3CDTF">2023-03-08T15:08:10Z</dcterms:created>
  <dcterms:modified xsi:type="dcterms:W3CDTF">2023-05-03T12:11:56Z</dcterms:modified>
</cp:coreProperties>
</file>